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media/image28.jpeg" ContentType="image/jpeg"/>
  <Override PartName="/ppt/media/image1.png" ContentType="image/png"/>
  <Override PartName="/ppt/media/image59.jpeg" ContentType="image/jpeg"/>
  <Override PartName="/ppt/media/image7.jpeg" ContentType="image/jpeg"/>
  <Override PartName="/ppt/media/image51.jpeg" ContentType="image/jpeg"/>
  <Override PartName="/ppt/media/image9.png" ContentType="image/png"/>
  <Override PartName="/ppt/media/image56.jpeg" ContentType="image/jpeg"/>
  <Override PartName="/ppt/media/image2.png" ContentType="image/png"/>
  <Override PartName="/ppt/media/image3.png" ContentType="image/png"/>
  <Override PartName="/ppt/media/image17.jpeg" ContentType="image/jpeg"/>
  <Override PartName="/ppt/media/image6.jpeg" ContentType="image/jpeg"/>
  <Override PartName="/ppt/media/image58.jpeg" ContentType="image/jpeg"/>
  <Override PartName="/ppt/media/image4.png" ContentType="image/png"/>
  <Override PartName="/ppt/media/image45.jpeg" ContentType="image/jpeg"/>
  <Override PartName="/ppt/media/image5.jpeg" ContentType="image/jpeg"/>
  <Override PartName="/ppt/media/image57.jpeg" ContentType="image/jpeg"/>
  <Override PartName="/ppt/media/image8.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4.jpeg" ContentType="image/jpeg"/>
  <Override PartName="/ppt/media/image15.jpeg" ContentType="image/jpeg"/>
  <Override PartName="/ppt/media/image16.jpeg" ContentType="image/jpeg"/>
  <Override PartName="/ppt/media/image18.jpeg" ContentType="image/jpeg"/>
  <Override PartName="/ppt/media/image19.jpeg" ContentType="image/jpeg"/>
  <Override PartName="/ppt/media/image20.jpeg" ContentType="image/jpeg"/>
  <Override PartName="/ppt/media/image21.jpeg" ContentType="image/jpeg"/>
  <Override PartName="/ppt/media/image22.jpeg" ContentType="image/jpeg"/>
  <Override PartName="/ppt/media/image23.jpeg" ContentType="image/jpeg"/>
  <Override PartName="/ppt/media/image24.jpeg" ContentType="image/jpeg"/>
  <Override PartName="/ppt/media/image25.jpeg" ContentType="image/jpeg"/>
  <Override PartName="/ppt/media/image26.jpeg" ContentType="image/jpeg"/>
  <Override PartName="/ppt/media/image27.jpeg" ContentType="image/jpeg"/>
  <Override PartName="/ppt/media/image29.jpeg" ContentType="image/jpeg"/>
  <Override PartName="/ppt/media/image30.jpeg" ContentType="image/jpeg"/>
  <Override PartName="/ppt/media/image31.jpeg" ContentType="image/jpeg"/>
  <Override PartName="/ppt/media/image32.jpeg" ContentType="image/jpeg"/>
  <Override PartName="/ppt/media/image33.jpeg" ContentType="image/jpeg"/>
  <Override PartName="/ppt/media/image34.jpeg" ContentType="image/jpeg"/>
  <Override PartName="/ppt/media/image35.jpeg" ContentType="image/jpeg"/>
  <Override PartName="/ppt/media/image36.jpeg" ContentType="image/jpeg"/>
  <Override PartName="/ppt/media/image37.jpeg" ContentType="image/jpeg"/>
  <Override PartName="/ppt/media/image38.jpeg" ContentType="image/jpeg"/>
  <Override PartName="/ppt/media/image39.jpeg" ContentType="image/jpeg"/>
  <Override PartName="/ppt/media/image40.jpeg" ContentType="image/jpeg"/>
  <Override PartName="/ppt/media/image41.jpeg" ContentType="image/jpeg"/>
  <Override PartName="/ppt/media/image42.jpeg" ContentType="image/jpeg"/>
  <Override PartName="/ppt/media/image43.jpeg" ContentType="image/jpeg"/>
  <Override PartName="/ppt/media/image44.jpeg" ContentType="image/jpeg"/>
  <Override PartName="/ppt/media/image46.jpeg" ContentType="image/jpeg"/>
  <Override PartName="/ppt/media/image47.jpeg" ContentType="image/jpeg"/>
  <Override PartName="/ppt/media/image48.jpeg" ContentType="image/jpeg"/>
  <Override PartName="/ppt/media/image49.jpeg" ContentType="image/jpeg"/>
  <Override PartName="/ppt/media/image50.jpeg" ContentType="image/jpeg"/>
  <Override PartName="/ppt/media/image52.jpeg" ContentType="image/jpeg"/>
  <Override PartName="/ppt/media/image53.jpeg" ContentType="image/jpeg"/>
  <Override PartName="/ppt/media/image54.jpeg" ContentType="image/jpeg"/>
  <Override PartName="/ppt/media/image55.jpeg" ContentType="image/jpeg"/>
  <Override PartName="/ppt/media/image60.jpeg" ContentType="image/jpeg"/>
  <Override PartName="/ppt/media/image61.jpeg" ContentType="image/jpeg"/>
  <Override PartName="/ppt/media/image62.jpeg" ContentType="image/jpeg"/>
  <Override PartName="/ppt/media/image63.jpeg" ContentType="image/jpeg"/>
  <Override PartName="/ppt/media/image64.jpeg" ContentType="image/jpeg"/>
  <Override PartName="/ppt/media/image65.jpeg" ContentType="image/jpeg"/>
  <Override PartName="/ppt/media/image66.jpeg" ContentType="image/jpeg"/>
  <Override PartName="/ppt/media/image67.jpeg" ContentType="image/jpeg"/>
  <Override PartName="/ppt/media/image68.jpeg" ContentType="image/jpeg"/>
  <Override PartName="/ppt/media/image69.jpeg" ContentType="image/jpeg"/>
  <Override PartName="/ppt/media/image70.jpeg" ContentType="image/jpeg"/>
  <Override PartName="/ppt/media/image71.jpeg" ContentType="image/jpeg"/>
  <Override PartName="/ppt/media/image72.jpeg" ContentType="image/jpeg"/>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9.xml" ContentType="application/vnd.openxmlformats-officedocument.presentationml.slideLayout+xml"/>
  <Override PartName="/ppt/slideLayouts/slideLayout9.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34.xml" ContentType="application/vnd.openxmlformats-officedocument.presentationml.slideLayout+xml"/>
  <Override PartName="/ppt/slideLayouts/slideLayout5.xml" ContentType="application/vnd.openxmlformats-officedocument.presentationml.slideLayout+xml"/>
  <Override PartName="/ppt/slideLayouts/slideLayout35.xml" ContentType="application/vnd.openxmlformats-officedocument.presentationml.slideLayout+xml"/>
  <Override PartName="/ppt/slideLayouts/slideLayout6.xml" ContentType="application/vnd.openxmlformats-officedocument.presentationml.slideLayout+xml"/>
  <Override PartName="/ppt/slideLayouts/slideLayout36.xml" ContentType="application/vnd.openxmlformats-officedocument.presentationml.slideLayout+xml"/>
  <Override PartName="/ppt/slideLayouts/slideLayout7.xml" ContentType="application/vnd.openxmlformats-officedocument.presentationml.slideLayout+xml"/>
  <Override PartName="/ppt/slideLayouts/slideLayout37.xml" ContentType="application/vnd.openxmlformats-officedocument.presentationml.slideLayout+xml"/>
  <Override PartName="/ppt/slideLayouts/slideLayout8.xml" ContentType="application/vnd.openxmlformats-officedocument.presentationml.slideLayout+xml"/>
  <Override PartName="/ppt/slideLayouts/slideLayout3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_rels/slideLayout39.xml.rels" ContentType="application/vnd.openxmlformats-package.relationships+xml"/>
  <Override PartName="/ppt/slideLayouts/_rels/slideLayout31.xml.rels" ContentType="application/vnd.openxmlformats-package.relationships+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32.xml.rels" ContentType="application/vnd.openxmlformats-package.relationships+xml"/>
  <Override PartName="/ppt/slideLayouts/_rels/slideLayout2.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35.xml.rels" ContentType="application/vnd.openxmlformats-package.relationships+xml"/>
  <Override PartName="/ppt/slideLayouts/_rels/slideLayout5.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37.xml.rels" ContentType="application/vnd.openxmlformats-package.relationships+xml"/>
  <Override PartName="/ppt/slideLayouts/_rels/slideLayout7.xml.rels" ContentType="application/vnd.openxmlformats-package.relationships+xml"/>
  <Override PartName="/ppt/slideLayouts/_rels/slideLayout38.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40.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45.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8.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6.xml" ContentType="application/vnd.openxmlformats-officedocument.presentationml.slide+xml"/>
  <Override PartName="/ppt/slides/slide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22.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_rels/slide53.xml.rels" ContentType="application/vnd.openxmlformats-package.relationships+xml"/>
  <Override PartName="/ppt/slides/_rels/slide9.xml.rels" ContentType="application/vnd.openxmlformats-package.relationships+xml"/>
  <Override PartName="/ppt/slides/_rels/slide35.xml.rels" ContentType="application/vnd.openxmlformats-package.relationships+xml"/>
  <Override PartName="/ppt/slides/_rels/slide1.xml.rels" ContentType="application/vnd.openxmlformats-package.relationships+xml"/>
  <Override PartName="/ppt/slides/_rels/slide26.xml.rels" ContentType="application/vnd.openxmlformats-package.relationships+xml"/>
  <Override PartName="/ppt/slides/_rels/slide39.xml.rels" ContentType="application/vnd.openxmlformats-package.relationships+xml"/>
  <Override PartName="/ppt/slides/_rels/slide5.xml.rels" ContentType="application/vnd.openxmlformats-package.relationships+xml"/>
  <Override PartName="/ppt/slides/_rels/slide36.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37.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38.xml.rels" ContentType="application/vnd.openxmlformats-package.relationships+xml"/>
  <Override PartName="/ppt/slides/_rels/slide21.xml.rels" ContentType="application/vnd.openxmlformats-package.relationships+xml"/>
  <Override PartName="/ppt/slides/_rels/slide22.xml.rels" ContentType="application/vnd.openxmlformats-package.relationships+xml"/>
  <Override PartName="/ppt/slides/_rels/slide6.xml.rels" ContentType="application/vnd.openxmlformats-package.relationships+xml"/>
  <Override PartName="/ppt/slides/_rels/slide50.xml.rels" ContentType="application/vnd.openxmlformats-package.relationships+xml"/>
  <Override PartName="/ppt/slides/_rels/slide23.xml.rels" ContentType="application/vnd.openxmlformats-package.relationships+xml"/>
  <Override PartName="/ppt/slides/_rels/slide7.xml.rels" ContentType="application/vnd.openxmlformats-package.relationships+xml"/>
  <Override PartName="/ppt/slides/_rels/slide51.xml.rels" ContentType="application/vnd.openxmlformats-package.relationships+xml"/>
  <Override PartName="/ppt/slides/_rels/slide24.xml.rels" ContentType="application/vnd.openxmlformats-package.relationships+xml"/>
  <Override PartName="/ppt/slides/_rels/slide8.xml.rels" ContentType="application/vnd.openxmlformats-package.relationships+xml"/>
  <Override PartName="/ppt/slides/_rels/slide52.xml.rels" ContentType="application/vnd.openxmlformats-package.relationships+xml"/>
  <Override PartName="/ppt/slides/_rels/slide25.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slides/_rels/slide32.xml.rels" ContentType="application/vnd.openxmlformats-package.relationships+xml"/>
  <Override PartName="/ppt/slides/_rels/slide33.xml.rels" ContentType="application/vnd.openxmlformats-package.relationships+xml"/>
  <Override PartName="/ppt/slides/_rels/slide34.xml.rels" ContentType="application/vnd.openxmlformats-package.relationships+xml"/>
  <Override PartName="/ppt/slides/_rels/slide40.xml.rels" ContentType="application/vnd.openxmlformats-package.relationships+xml"/>
  <Override PartName="/ppt/slides/_rels/slide41.xml.rels" ContentType="application/vnd.openxmlformats-package.relationships+xml"/>
  <Override PartName="/ppt/slides/_rels/slide42.xml.rels" ContentType="application/vnd.openxmlformats-package.relationships+xml"/>
  <Override PartName="/ppt/slides/_rels/slide43.xml.rels" ContentType="application/vnd.openxmlformats-package.relationships+xml"/>
  <Override PartName="/ppt/slides/_rels/slide44.xml.rels" ContentType="application/vnd.openxmlformats-package.relationships+xml"/>
  <Override PartName="/ppt/slides/_rels/slide45.xml.rels" ContentType="application/vnd.openxmlformats-package.relationships+xml"/>
  <Override PartName="/ppt/slides/_rels/slide46.xml.rels" ContentType="application/vnd.openxmlformats-package.relationships+xml"/>
  <Override PartName="/ppt/slides/_rels/slide47.xml.rels" ContentType="application/vnd.openxmlformats-package.relationships+xml"/>
  <Override PartName="/ppt/slides/_rels/slide48.xml.rels" ContentType="application/vnd.openxmlformats-package.relationships+xml"/>
  <Override PartName="/ppt/slides/_rels/slide49.xml.rels" ContentType="application/vnd.openxmlformats-package.relationships+xml"/>
  <Override PartName="/ppt/slides/_rels/slide54.xml.rels" ContentType="application/vnd.openxmlformats-package.relationships+xml"/>
  <Override PartName="/ppt/slides/_rels/slide55.xml.rels" ContentType="application/vnd.openxmlformats-package.relationships+xml"/>
  <Override PartName="/ppt/slides/_rels/slide56.xml.rels" ContentType="application/vnd.openxmlformats-package.relationships+xml"/>
  <Override PartName="/ppt/slides/_rels/slide57.xml.rels" ContentType="application/vnd.openxmlformats-package.relationships+xml"/>
  <Override PartName="/ppt/slides/_rels/slide58.xml.rels" ContentType="application/vnd.openxmlformats-package.relationships+xml"/>
  <Override PartName="/ppt/slides/_rels/slide59.xml.rels" ContentType="application/vnd.openxmlformats-package.relationships+xml"/>
  <Override PartName="/ppt/slides/_rels/slide60.xml.rels" ContentType="application/vnd.openxmlformats-package.relationships+xml"/>
  <Override PartName="/ppt/slides/_rels/slide61.xml.rels" ContentType="application/vnd.openxmlformats-package.relationships+xml"/>
  <Override PartName="/ppt/slides/_rels/slide62.xml.rels" ContentType="application/vnd.openxmlformats-package.relationships+xml"/>
  <Override PartName="/ppt/slides/_rels/slide63.xml.rels" ContentType="application/vnd.openxmlformats-package.relationships+xml"/>
  <Override PartName="/ppt/slides/_rels/slide64.xml.rels" ContentType="application/vnd.openxmlformats-package.relationships+xml"/>
  <Override PartName="/ppt/slides/_rels/slide65.xml.rels" ContentType="application/vnd.openxmlformats-package.relationships+xml"/>
  <Override PartName="/ppt/slides/_rels/slide66.xml.rels" ContentType="application/vnd.openxmlformats-package.relationships+xml"/>
  <Override PartName="/ppt/slides/_rels/slide67.xml.rels" ContentType="application/vnd.openxmlformats-package.relationships+xml"/>
  <Override PartName="/ppt/slides/_rels/slide68.xml.rels" ContentType="application/vnd.openxmlformats-package.relationships+xml"/>
  <Override PartName="/ppt/slides/_rels/slide69.xml.rels" ContentType="application/vnd.openxmlformats-package.relationships+xml"/>
  <Override PartName="/ppt/slides/_rels/slide70.xml.rels" ContentType="application/vnd.openxmlformats-package.relationships+xml"/>
  <Override PartName="/ppt/slides/_rels/slide71.xml.rels" ContentType="application/vnd.openxmlformats-package.relationships+xml"/>
  <Override PartName="/ppt/slides/_rels/slide72.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Lst>
  <p:sldSz cx="9144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slide" Target="slides/slide34.xml"/><Relationship Id="rId40" Type="http://schemas.openxmlformats.org/officeDocument/2006/relationships/slide" Target="slides/slide35.xml"/><Relationship Id="rId41" Type="http://schemas.openxmlformats.org/officeDocument/2006/relationships/slide" Target="slides/slide36.xml"/><Relationship Id="rId42" Type="http://schemas.openxmlformats.org/officeDocument/2006/relationships/slide" Target="slides/slide37.xml"/><Relationship Id="rId43" Type="http://schemas.openxmlformats.org/officeDocument/2006/relationships/slide" Target="slides/slide38.xml"/><Relationship Id="rId44" Type="http://schemas.openxmlformats.org/officeDocument/2006/relationships/slide" Target="slides/slide39.xml"/><Relationship Id="rId45" Type="http://schemas.openxmlformats.org/officeDocument/2006/relationships/slide" Target="slides/slide40.xml"/><Relationship Id="rId46" Type="http://schemas.openxmlformats.org/officeDocument/2006/relationships/slide" Target="slides/slide41.xml"/><Relationship Id="rId47" Type="http://schemas.openxmlformats.org/officeDocument/2006/relationships/slide" Target="slides/slide42.xml"/><Relationship Id="rId48" Type="http://schemas.openxmlformats.org/officeDocument/2006/relationships/slide" Target="slides/slide43.xml"/><Relationship Id="rId49" Type="http://schemas.openxmlformats.org/officeDocument/2006/relationships/slide" Target="slides/slide44.xml"/><Relationship Id="rId50" Type="http://schemas.openxmlformats.org/officeDocument/2006/relationships/slide" Target="slides/slide45.xml"/><Relationship Id="rId51" Type="http://schemas.openxmlformats.org/officeDocument/2006/relationships/slide" Target="slides/slide46.xml"/><Relationship Id="rId52" Type="http://schemas.openxmlformats.org/officeDocument/2006/relationships/slide" Target="slides/slide47.xml"/><Relationship Id="rId53" Type="http://schemas.openxmlformats.org/officeDocument/2006/relationships/slide" Target="slides/slide48.xml"/><Relationship Id="rId54" Type="http://schemas.openxmlformats.org/officeDocument/2006/relationships/slide" Target="slides/slide49.xml"/><Relationship Id="rId55" Type="http://schemas.openxmlformats.org/officeDocument/2006/relationships/slide" Target="slides/slide50.xml"/><Relationship Id="rId56" Type="http://schemas.openxmlformats.org/officeDocument/2006/relationships/slide" Target="slides/slide51.xml"/><Relationship Id="rId57" Type="http://schemas.openxmlformats.org/officeDocument/2006/relationships/slide" Target="slides/slide52.xml"/><Relationship Id="rId58" Type="http://schemas.openxmlformats.org/officeDocument/2006/relationships/slide" Target="slides/slide53.xml"/><Relationship Id="rId59" Type="http://schemas.openxmlformats.org/officeDocument/2006/relationships/slide" Target="slides/slide54.xml"/><Relationship Id="rId60" Type="http://schemas.openxmlformats.org/officeDocument/2006/relationships/slide" Target="slides/slide55.xml"/><Relationship Id="rId61" Type="http://schemas.openxmlformats.org/officeDocument/2006/relationships/slide" Target="slides/slide56.xml"/><Relationship Id="rId62" Type="http://schemas.openxmlformats.org/officeDocument/2006/relationships/slide" Target="slides/slide57.xml"/><Relationship Id="rId63" Type="http://schemas.openxmlformats.org/officeDocument/2006/relationships/slide" Target="slides/slide58.xml"/><Relationship Id="rId64" Type="http://schemas.openxmlformats.org/officeDocument/2006/relationships/slide" Target="slides/slide59.xml"/><Relationship Id="rId65" Type="http://schemas.openxmlformats.org/officeDocument/2006/relationships/slide" Target="slides/slide60.xml"/><Relationship Id="rId66" Type="http://schemas.openxmlformats.org/officeDocument/2006/relationships/slide" Target="slides/slide61.xml"/><Relationship Id="rId67" Type="http://schemas.openxmlformats.org/officeDocument/2006/relationships/slide" Target="slides/slide62.xml"/><Relationship Id="rId68" Type="http://schemas.openxmlformats.org/officeDocument/2006/relationships/slide" Target="slides/slide63.xml"/><Relationship Id="rId69" Type="http://schemas.openxmlformats.org/officeDocument/2006/relationships/slide" Target="slides/slide64.xml"/><Relationship Id="rId70" Type="http://schemas.openxmlformats.org/officeDocument/2006/relationships/slide" Target="slides/slide65.xml"/><Relationship Id="rId71" Type="http://schemas.openxmlformats.org/officeDocument/2006/relationships/slide" Target="slides/slide66.xml"/><Relationship Id="rId72" Type="http://schemas.openxmlformats.org/officeDocument/2006/relationships/slide" Target="slides/slide67.xml"/><Relationship Id="rId73" Type="http://schemas.openxmlformats.org/officeDocument/2006/relationships/slide" Target="slides/slide68.xml"/><Relationship Id="rId74" Type="http://schemas.openxmlformats.org/officeDocument/2006/relationships/slide" Target="slides/slide69.xml"/><Relationship Id="rId75" Type="http://schemas.openxmlformats.org/officeDocument/2006/relationships/slide" Target="slides/slide70.xml"/><Relationship Id="rId76" Type="http://schemas.openxmlformats.org/officeDocument/2006/relationships/slide" Target="slides/slide71.xml"/><Relationship Id="rId77" Type="http://schemas.openxmlformats.org/officeDocument/2006/relationships/slide" Target="slides/slide72.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24" name="PlaceHolder 2"/>
          <p:cNvSpPr>
            <a:spLocks noGrp="1"/>
          </p:cNvSpPr>
          <p:nvPr>
            <p:ph type="body"/>
          </p:nvPr>
        </p:nvSpPr>
        <p:spPr>
          <a:xfrm>
            <a:off x="457200" y="1604520"/>
            <a:ext cx="8229240" cy="1896840"/>
          </a:xfrm>
          <a:prstGeom prst="rect">
            <a:avLst/>
          </a:prstGeom>
        </p:spPr>
        <p:txBody>
          <a:bodyPr lIns="0" rIns="0" tIns="0" bIns="0">
            <a:normAutofit/>
          </a:bodyPr>
          <a:p>
            <a:endParaRPr b="0" lang="en-GB" sz="3200" spc="-1" strike="noStrike">
              <a:latin typeface="Arial"/>
            </a:endParaRPr>
          </a:p>
        </p:txBody>
      </p:sp>
      <p:sp>
        <p:nvSpPr>
          <p:cNvPr id="25" name="PlaceHolder 3"/>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27"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28"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29"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
        <p:nvSpPr>
          <p:cNvPr id="30" name="PlaceHolder 5"/>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32" name="PlaceHolder 2"/>
          <p:cNvSpPr>
            <a:spLocks noGrp="1"/>
          </p:cNvSpPr>
          <p:nvPr>
            <p:ph type="body"/>
          </p:nvPr>
        </p:nvSpPr>
        <p:spPr>
          <a:xfrm>
            <a:off x="457200" y="1604520"/>
            <a:ext cx="2649600" cy="1896840"/>
          </a:xfrm>
          <a:prstGeom prst="rect">
            <a:avLst/>
          </a:prstGeom>
        </p:spPr>
        <p:txBody>
          <a:bodyPr lIns="0" rIns="0" tIns="0" bIns="0">
            <a:normAutofit/>
          </a:bodyPr>
          <a:p>
            <a:endParaRPr b="0" lang="en-GB" sz="3200" spc="-1" strike="noStrike">
              <a:latin typeface="Arial"/>
            </a:endParaRPr>
          </a:p>
        </p:txBody>
      </p:sp>
      <p:sp>
        <p:nvSpPr>
          <p:cNvPr id="33" name="PlaceHolder 3"/>
          <p:cNvSpPr>
            <a:spLocks noGrp="1"/>
          </p:cNvSpPr>
          <p:nvPr>
            <p:ph type="body"/>
          </p:nvPr>
        </p:nvSpPr>
        <p:spPr>
          <a:xfrm>
            <a:off x="3239640" y="1604520"/>
            <a:ext cx="2649600" cy="1896840"/>
          </a:xfrm>
          <a:prstGeom prst="rect">
            <a:avLst/>
          </a:prstGeom>
        </p:spPr>
        <p:txBody>
          <a:bodyPr lIns="0" rIns="0" tIns="0" bIns="0">
            <a:normAutofit/>
          </a:bodyPr>
          <a:p>
            <a:endParaRPr b="0" lang="en-GB" sz="3200" spc="-1" strike="noStrike">
              <a:latin typeface="Arial"/>
            </a:endParaRPr>
          </a:p>
        </p:txBody>
      </p:sp>
      <p:sp>
        <p:nvSpPr>
          <p:cNvPr id="34" name="PlaceHolder 4"/>
          <p:cNvSpPr>
            <a:spLocks noGrp="1"/>
          </p:cNvSpPr>
          <p:nvPr>
            <p:ph type="body"/>
          </p:nvPr>
        </p:nvSpPr>
        <p:spPr>
          <a:xfrm>
            <a:off x="6022080" y="1604520"/>
            <a:ext cx="2649600" cy="1896840"/>
          </a:xfrm>
          <a:prstGeom prst="rect">
            <a:avLst/>
          </a:prstGeom>
        </p:spPr>
        <p:txBody>
          <a:bodyPr lIns="0" rIns="0" tIns="0" bIns="0">
            <a:normAutofit/>
          </a:bodyPr>
          <a:p>
            <a:endParaRPr b="0" lang="en-GB" sz="3200" spc="-1" strike="noStrike">
              <a:latin typeface="Arial"/>
            </a:endParaRPr>
          </a:p>
        </p:txBody>
      </p:sp>
      <p:sp>
        <p:nvSpPr>
          <p:cNvPr id="35" name="PlaceHolder 5"/>
          <p:cNvSpPr>
            <a:spLocks noGrp="1"/>
          </p:cNvSpPr>
          <p:nvPr>
            <p:ph type="body"/>
          </p:nvPr>
        </p:nvSpPr>
        <p:spPr>
          <a:xfrm>
            <a:off x="457200" y="3682080"/>
            <a:ext cx="2649600" cy="1896840"/>
          </a:xfrm>
          <a:prstGeom prst="rect">
            <a:avLst/>
          </a:prstGeom>
        </p:spPr>
        <p:txBody>
          <a:bodyPr lIns="0" rIns="0" tIns="0" bIns="0">
            <a:normAutofit/>
          </a:bodyPr>
          <a:p>
            <a:endParaRPr b="0" lang="en-GB" sz="3200" spc="-1" strike="noStrike">
              <a:latin typeface="Arial"/>
            </a:endParaRPr>
          </a:p>
        </p:txBody>
      </p:sp>
      <p:sp>
        <p:nvSpPr>
          <p:cNvPr id="36" name="PlaceHolder 6"/>
          <p:cNvSpPr>
            <a:spLocks noGrp="1"/>
          </p:cNvSpPr>
          <p:nvPr>
            <p:ph type="body"/>
          </p:nvPr>
        </p:nvSpPr>
        <p:spPr>
          <a:xfrm>
            <a:off x="3239640" y="3682080"/>
            <a:ext cx="2649600" cy="1896840"/>
          </a:xfrm>
          <a:prstGeom prst="rect">
            <a:avLst/>
          </a:prstGeom>
        </p:spPr>
        <p:txBody>
          <a:bodyPr lIns="0" rIns="0" tIns="0" bIns="0">
            <a:normAutofit/>
          </a:bodyPr>
          <a:p>
            <a:endParaRPr b="0" lang="en-GB" sz="3200" spc="-1" strike="noStrike">
              <a:latin typeface="Arial"/>
            </a:endParaRPr>
          </a:p>
        </p:txBody>
      </p:sp>
      <p:sp>
        <p:nvSpPr>
          <p:cNvPr id="37" name="PlaceHolder 7"/>
          <p:cNvSpPr>
            <a:spLocks noGrp="1"/>
          </p:cNvSpPr>
          <p:nvPr>
            <p:ph type="body"/>
          </p:nvPr>
        </p:nvSpPr>
        <p:spPr>
          <a:xfrm>
            <a:off x="6022080" y="3682080"/>
            <a:ext cx="26496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42"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44" name="PlaceHolder 2"/>
          <p:cNvSpPr>
            <a:spLocks noGrp="1"/>
          </p:cNvSpPr>
          <p:nvPr>
            <p:ph type="body"/>
          </p:nvPr>
        </p:nvSpPr>
        <p:spPr>
          <a:xfrm>
            <a:off x="457200" y="1604520"/>
            <a:ext cx="822924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46"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47"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51"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52"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
        <p:nvSpPr>
          <p:cNvPr id="53"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3"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55"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56"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57" name="PlaceHolder 4"/>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59"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60"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61" name="PlaceHolder 4"/>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63" name="PlaceHolder 2"/>
          <p:cNvSpPr>
            <a:spLocks noGrp="1"/>
          </p:cNvSpPr>
          <p:nvPr>
            <p:ph type="body"/>
          </p:nvPr>
        </p:nvSpPr>
        <p:spPr>
          <a:xfrm>
            <a:off x="457200" y="1604520"/>
            <a:ext cx="8229240" cy="1896840"/>
          </a:xfrm>
          <a:prstGeom prst="rect">
            <a:avLst/>
          </a:prstGeom>
        </p:spPr>
        <p:txBody>
          <a:bodyPr lIns="0" rIns="0" tIns="0" bIns="0">
            <a:normAutofit/>
          </a:bodyPr>
          <a:p>
            <a:endParaRPr b="0" lang="en-GB" sz="3200" spc="-1" strike="noStrike">
              <a:latin typeface="Arial"/>
            </a:endParaRPr>
          </a:p>
        </p:txBody>
      </p:sp>
      <p:sp>
        <p:nvSpPr>
          <p:cNvPr id="64" name="PlaceHolder 3"/>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66"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67"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68"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
        <p:nvSpPr>
          <p:cNvPr id="69" name="PlaceHolder 5"/>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71" name="PlaceHolder 2"/>
          <p:cNvSpPr>
            <a:spLocks noGrp="1"/>
          </p:cNvSpPr>
          <p:nvPr>
            <p:ph type="body"/>
          </p:nvPr>
        </p:nvSpPr>
        <p:spPr>
          <a:xfrm>
            <a:off x="457200" y="1604520"/>
            <a:ext cx="2649600" cy="1896840"/>
          </a:xfrm>
          <a:prstGeom prst="rect">
            <a:avLst/>
          </a:prstGeom>
        </p:spPr>
        <p:txBody>
          <a:bodyPr lIns="0" rIns="0" tIns="0" bIns="0">
            <a:normAutofit/>
          </a:bodyPr>
          <a:p>
            <a:endParaRPr b="0" lang="en-GB" sz="3200" spc="-1" strike="noStrike">
              <a:latin typeface="Arial"/>
            </a:endParaRPr>
          </a:p>
        </p:txBody>
      </p:sp>
      <p:sp>
        <p:nvSpPr>
          <p:cNvPr id="72" name="PlaceHolder 3"/>
          <p:cNvSpPr>
            <a:spLocks noGrp="1"/>
          </p:cNvSpPr>
          <p:nvPr>
            <p:ph type="body"/>
          </p:nvPr>
        </p:nvSpPr>
        <p:spPr>
          <a:xfrm>
            <a:off x="3239640" y="1604520"/>
            <a:ext cx="2649600" cy="1896840"/>
          </a:xfrm>
          <a:prstGeom prst="rect">
            <a:avLst/>
          </a:prstGeom>
        </p:spPr>
        <p:txBody>
          <a:bodyPr lIns="0" rIns="0" tIns="0" bIns="0">
            <a:normAutofit/>
          </a:bodyPr>
          <a:p>
            <a:endParaRPr b="0" lang="en-GB" sz="3200" spc="-1" strike="noStrike">
              <a:latin typeface="Arial"/>
            </a:endParaRPr>
          </a:p>
        </p:txBody>
      </p:sp>
      <p:sp>
        <p:nvSpPr>
          <p:cNvPr id="73" name="PlaceHolder 4"/>
          <p:cNvSpPr>
            <a:spLocks noGrp="1"/>
          </p:cNvSpPr>
          <p:nvPr>
            <p:ph type="body"/>
          </p:nvPr>
        </p:nvSpPr>
        <p:spPr>
          <a:xfrm>
            <a:off x="6022080" y="1604520"/>
            <a:ext cx="2649600" cy="1896840"/>
          </a:xfrm>
          <a:prstGeom prst="rect">
            <a:avLst/>
          </a:prstGeom>
        </p:spPr>
        <p:txBody>
          <a:bodyPr lIns="0" rIns="0" tIns="0" bIns="0">
            <a:normAutofit/>
          </a:bodyPr>
          <a:p>
            <a:endParaRPr b="0" lang="en-GB" sz="3200" spc="-1" strike="noStrike">
              <a:latin typeface="Arial"/>
            </a:endParaRPr>
          </a:p>
        </p:txBody>
      </p:sp>
      <p:sp>
        <p:nvSpPr>
          <p:cNvPr id="74" name="PlaceHolder 5"/>
          <p:cNvSpPr>
            <a:spLocks noGrp="1"/>
          </p:cNvSpPr>
          <p:nvPr>
            <p:ph type="body"/>
          </p:nvPr>
        </p:nvSpPr>
        <p:spPr>
          <a:xfrm>
            <a:off x="457200" y="3682080"/>
            <a:ext cx="2649600" cy="1896840"/>
          </a:xfrm>
          <a:prstGeom prst="rect">
            <a:avLst/>
          </a:prstGeom>
        </p:spPr>
        <p:txBody>
          <a:bodyPr lIns="0" rIns="0" tIns="0" bIns="0">
            <a:normAutofit/>
          </a:bodyPr>
          <a:p>
            <a:endParaRPr b="0" lang="en-GB" sz="3200" spc="-1" strike="noStrike">
              <a:latin typeface="Arial"/>
            </a:endParaRPr>
          </a:p>
        </p:txBody>
      </p:sp>
      <p:sp>
        <p:nvSpPr>
          <p:cNvPr id="75" name="PlaceHolder 6"/>
          <p:cNvSpPr>
            <a:spLocks noGrp="1"/>
          </p:cNvSpPr>
          <p:nvPr>
            <p:ph type="body"/>
          </p:nvPr>
        </p:nvSpPr>
        <p:spPr>
          <a:xfrm>
            <a:off x="3239640" y="3682080"/>
            <a:ext cx="2649600" cy="1896840"/>
          </a:xfrm>
          <a:prstGeom prst="rect">
            <a:avLst/>
          </a:prstGeom>
        </p:spPr>
        <p:txBody>
          <a:bodyPr lIns="0" rIns="0" tIns="0" bIns="0">
            <a:normAutofit/>
          </a:bodyPr>
          <a:p>
            <a:endParaRPr b="0" lang="en-GB" sz="3200" spc="-1" strike="noStrike">
              <a:latin typeface="Arial"/>
            </a:endParaRPr>
          </a:p>
        </p:txBody>
      </p:sp>
      <p:sp>
        <p:nvSpPr>
          <p:cNvPr id="76" name="PlaceHolder 7"/>
          <p:cNvSpPr>
            <a:spLocks noGrp="1"/>
          </p:cNvSpPr>
          <p:nvPr>
            <p:ph type="body"/>
          </p:nvPr>
        </p:nvSpPr>
        <p:spPr>
          <a:xfrm>
            <a:off x="6022080" y="3682080"/>
            <a:ext cx="26496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81"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83" name="PlaceHolder 2"/>
          <p:cNvSpPr>
            <a:spLocks noGrp="1"/>
          </p:cNvSpPr>
          <p:nvPr>
            <p:ph type="body"/>
          </p:nvPr>
        </p:nvSpPr>
        <p:spPr>
          <a:xfrm>
            <a:off x="457200" y="1604520"/>
            <a:ext cx="822924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85"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86"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5" name="PlaceHolder 2"/>
          <p:cNvSpPr>
            <a:spLocks noGrp="1"/>
          </p:cNvSpPr>
          <p:nvPr>
            <p:ph type="body"/>
          </p:nvPr>
        </p:nvSpPr>
        <p:spPr>
          <a:xfrm>
            <a:off x="457200" y="1604520"/>
            <a:ext cx="822924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90"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91"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
        <p:nvSpPr>
          <p:cNvPr id="92"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94"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95"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96" name="PlaceHolder 4"/>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98"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99"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100" name="PlaceHolder 4"/>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102" name="PlaceHolder 2"/>
          <p:cNvSpPr>
            <a:spLocks noGrp="1"/>
          </p:cNvSpPr>
          <p:nvPr>
            <p:ph type="body"/>
          </p:nvPr>
        </p:nvSpPr>
        <p:spPr>
          <a:xfrm>
            <a:off x="457200" y="1604520"/>
            <a:ext cx="8229240" cy="1896840"/>
          </a:xfrm>
          <a:prstGeom prst="rect">
            <a:avLst/>
          </a:prstGeom>
        </p:spPr>
        <p:txBody>
          <a:bodyPr lIns="0" rIns="0" tIns="0" bIns="0">
            <a:normAutofit/>
          </a:bodyPr>
          <a:p>
            <a:endParaRPr b="0" lang="en-GB" sz="3200" spc="-1" strike="noStrike">
              <a:latin typeface="Arial"/>
            </a:endParaRPr>
          </a:p>
        </p:txBody>
      </p:sp>
      <p:sp>
        <p:nvSpPr>
          <p:cNvPr id="103" name="PlaceHolder 3"/>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105"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106"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107"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
        <p:nvSpPr>
          <p:cNvPr id="108" name="PlaceHolder 5"/>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110" name="PlaceHolder 2"/>
          <p:cNvSpPr>
            <a:spLocks noGrp="1"/>
          </p:cNvSpPr>
          <p:nvPr>
            <p:ph type="body"/>
          </p:nvPr>
        </p:nvSpPr>
        <p:spPr>
          <a:xfrm>
            <a:off x="457200" y="1604520"/>
            <a:ext cx="2649600" cy="1896840"/>
          </a:xfrm>
          <a:prstGeom prst="rect">
            <a:avLst/>
          </a:prstGeom>
        </p:spPr>
        <p:txBody>
          <a:bodyPr lIns="0" rIns="0" tIns="0" bIns="0">
            <a:normAutofit/>
          </a:bodyPr>
          <a:p>
            <a:endParaRPr b="0" lang="en-GB" sz="3200" spc="-1" strike="noStrike">
              <a:latin typeface="Arial"/>
            </a:endParaRPr>
          </a:p>
        </p:txBody>
      </p:sp>
      <p:sp>
        <p:nvSpPr>
          <p:cNvPr id="111" name="PlaceHolder 3"/>
          <p:cNvSpPr>
            <a:spLocks noGrp="1"/>
          </p:cNvSpPr>
          <p:nvPr>
            <p:ph type="body"/>
          </p:nvPr>
        </p:nvSpPr>
        <p:spPr>
          <a:xfrm>
            <a:off x="3239640" y="1604520"/>
            <a:ext cx="2649600" cy="1896840"/>
          </a:xfrm>
          <a:prstGeom prst="rect">
            <a:avLst/>
          </a:prstGeom>
        </p:spPr>
        <p:txBody>
          <a:bodyPr lIns="0" rIns="0" tIns="0" bIns="0">
            <a:normAutofit/>
          </a:bodyPr>
          <a:p>
            <a:endParaRPr b="0" lang="en-GB" sz="3200" spc="-1" strike="noStrike">
              <a:latin typeface="Arial"/>
            </a:endParaRPr>
          </a:p>
        </p:txBody>
      </p:sp>
      <p:sp>
        <p:nvSpPr>
          <p:cNvPr id="112" name="PlaceHolder 4"/>
          <p:cNvSpPr>
            <a:spLocks noGrp="1"/>
          </p:cNvSpPr>
          <p:nvPr>
            <p:ph type="body"/>
          </p:nvPr>
        </p:nvSpPr>
        <p:spPr>
          <a:xfrm>
            <a:off x="6022080" y="1604520"/>
            <a:ext cx="2649600" cy="1896840"/>
          </a:xfrm>
          <a:prstGeom prst="rect">
            <a:avLst/>
          </a:prstGeom>
        </p:spPr>
        <p:txBody>
          <a:bodyPr lIns="0" rIns="0" tIns="0" bIns="0">
            <a:normAutofit/>
          </a:bodyPr>
          <a:p>
            <a:endParaRPr b="0" lang="en-GB" sz="3200" spc="-1" strike="noStrike">
              <a:latin typeface="Arial"/>
            </a:endParaRPr>
          </a:p>
        </p:txBody>
      </p:sp>
      <p:sp>
        <p:nvSpPr>
          <p:cNvPr id="113" name="PlaceHolder 5"/>
          <p:cNvSpPr>
            <a:spLocks noGrp="1"/>
          </p:cNvSpPr>
          <p:nvPr>
            <p:ph type="body"/>
          </p:nvPr>
        </p:nvSpPr>
        <p:spPr>
          <a:xfrm>
            <a:off x="457200" y="3682080"/>
            <a:ext cx="2649600" cy="1896840"/>
          </a:xfrm>
          <a:prstGeom prst="rect">
            <a:avLst/>
          </a:prstGeom>
        </p:spPr>
        <p:txBody>
          <a:bodyPr lIns="0" rIns="0" tIns="0" bIns="0">
            <a:normAutofit/>
          </a:bodyPr>
          <a:p>
            <a:endParaRPr b="0" lang="en-GB" sz="3200" spc="-1" strike="noStrike">
              <a:latin typeface="Arial"/>
            </a:endParaRPr>
          </a:p>
        </p:txBody>
      </p:sp>
      <p:sp>
        <p:nvSpPr>
          <p:cNvPr id="114" name="PlaceHolder 6"/>
          <p:cNvSpPr>
            <a:spLocks noGrp="1"/>
          </p:cNvSpPr>
          <p:nvPr>
            <p:ph type="body"/>
          </p:nvPr>
        </p:nvSpPr>
        <p:spPr>
          <a:xfrm>
            <a:off x="3239640" y="3682080"/>
            <a:ext cx="2649600" cy="1896840"/>
          </a:xfrm>
          <a:prstGeom prst="rect">
            <a:avLst/>
          </a:prstGeom>
        </p:spPr>
        <p:txBody>
          <a:bodyPr lIns="0" rIns="0" tIns="0" bIns="0">
            <a:normAutofit/>
          </a:bodyPr>
          <a:p>
            <a:endParaRPr b="0" lang="en-GB" sz="3200" spc="-1" strike="noStrike">
              <a:latin typeface="Arial"/>
            </a:endParaRPr>
          </a:p>
        </p:txBody>
      </p:sp>
      <p:sp>
        <p:nvSpPr>
          <p:cNvPr id="115" name="PlaceHolder 7"/>
          <p:cNvSpPr>
            <a:spLocks noGrp="1"/>
          </p:cNvSpPr>
          <p:nvPr>
            <p:ph type="body"/>
          </p:nvPr>
        </p:nvSpPr>
        <p:spPr>
          <a:xfrm>
            <a:off x="6022080" y="3682080"/>
            <a:ext cx="26496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120"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122" name="PlaceHolder 2"/>
          <p:cNvSpPr>
            <a:spLocks noGrp="1"/>
          </p:cNvSpPr>
          <p:nvPr>
            <p:ph type="body"/>
          </p:nvPr>
        </p:nvSpPr>
        <p:spPr>
          <a:xfrm>
            <a:off x="457200" y="1604520"/>
            <a:ext cx="822924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7"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8"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124"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125"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129"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130"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
        <p:nvSpPr>
          <p:cNvPr id="131"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133"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134"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135" name="PlaceHolder 4"/>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137"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138"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139" name="PlaceHolder 4"/>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141" name="PlaceHolder 2"/>
          <p:cNvSpPr>
            <a:spLocks noGrp="1"/>
          </p:cNvSpPr>
          <p:nvPr>
            <p:ph type="body"/>
          </p:nvPr>
        </p:nvSpPr>
        <p:spPr>
          <a:xfrm>
            <a:off x="457200" y="1604520"/>
            <a:ext cx="8229240" cy="1896840"/>
          </a:xfrm>
          <a:prstGeom prst="rect">
            <a:avLst/>
          </a:prstGeom>
        </p:spPr>
        <p:txBody>
          <a:bodyPr lIns="0" rIns="0" tIns="0" bIns="0">
            <a:normAutofit/>
          </a:bodyPr>
          <a:p>
            <a:endParaRPr b="0" lang="en-GB" sz="3200" spc="-1" strike="noStrike">
              <a:latin typeface="Arial"/>
            </a:endParaRPr>
          </a:p>
        </p:txBody>
      </p:sp>
      <p:sp>
        <p:nvSpPr>
          <p:cNvPr id="142" name="PlaceHolder 3"/>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144"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145"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146"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
        <p:nvSpPr>
          <p:cNvPr id="147" name="PlaceHolder 5"/>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149" name="PlaceHolder 2"/>
          <p:cNvSpPr>
            <a:spLocks noGrp="1"/>
          </p:cNvSpPr>
          <p:nvPr>
            <p:ph type="body"/>
          </p:nvPr>
        </p:nvSpPr>
        <p:spPr>
          <a:xfrm>
            <a:off x="457200" y="1604520"/>
            <a:ext cx="2649600" cy="1896840"/>
          </a:xfrm>
          <a:prstGeom prst="rect">
            <a:avLst/>
          </a:prstGeom>
        </p:spPr>
        <p:txBody>
          <a:bodyPr lIns="0" rIns="0" tIns="0" bIns="0">
            <a:normAutofit/>
          </a:bodyPr>
          <a:p>
            <a:endParaRPr b="0" lang="en-GB" sz="3200" spc="-1" strike="noStrike">
              <a:latin typeface="Arial"/>
            </a:endParaRPr>
          </a:p>
        </p:txBody>
      </p:sp>
      <p:sp>
        <p:nvSpPr>
          <p:cNvPr id="150" name="PlaceHolder 3"/>
          <p:cNvSpPr>
            <a:spLocks noGrp="1"/>
          </p:cNvSpPr>
          <p:nvPr>
            <p:ph type="body"/>
          </p:nvPr>
        </p:nvSpPr>
        <p:spPr>
          <a:xfrm>
            <a:off x="3239640" y="1604520"/>
            <a:ext cx="2649600" cy="1896840"/>
          </a:xfrm>
          <a:prstGeom prst="rect">
            <a:avLst/>
          </a:prstGeom>
        </p:spPr>
        <p:txBody>
          <a:bodyPr lIns="0" rIns="0" tIns="0" bIns="0">
            <a:normAutofit/>
          </a:bodyPr>
          <a:p>
            <a:endParaRPr b="0" lang="en-GB" sz="3200" spc="-1" strike="noStrike">
              <a:latin typeface="Arial"/>
            </a:endParaRPr>
          </a:p>
        </p:txBody>
      </p:sp>
      <p:sp>
        <p:nvSpPr>
          <p:cNvPr id="151" name="PlaceHolder 4"/>
          <p:cNvSpPr>
            <a:spLocks noGrp="1"/>
          </p:cNvSpPr>
          <p:nvPr>
            <p:ph type="body"/>
          </p:nvPr>
        </p:nvSpPr>
        <p:spPr>
          <a:xfrm>
            <a:off x="6022080" y="1604520"/>
            <a:ext cx="2649600" cy="1896840"/>
          </a:xfrm>
          <a:prstGeom prst="rect">
            <a:avLst/>
          </a:prstGeom>
        </p:spPr>
        <p:txBody>
          <a:bodyPr lIns="0" rIns="0" tIns="0" bIns="0">
            <a:normAutofit/>
          </a:bodyPr>
          <a:p>
            <a:endParaRPr b="0" lang="en-GB" sz="3200" spc="-1" strike="noStrike">
              <a:latin typeface="Arial"/>
            </a:endParaRPr>
          </a:p>
        </p:txBody>
      </p:sp>
      <p:sp>
        <p:nvSpPr>
          <p:cNvPr id="152" name="PlaceHolder 5"/>
          <p:cNvSpPr>
            <a:spLocks noGrp="1"/>
          </p:cNvSpPr>
          <p:nvPr>
            <p:ph type="body"/>
          </p:nvPr>
        </p:nvSpPr>
        <p:spPr>
          <a:xfrm>
            <a:off x="457200" y="3682080"/>
            <a:ext cx="2649600" cy="1896840"/>
          </a:xfrm>
          <a:prstGeom prst="rect">
            <a:avLst/>
          </a:prstGeom>
        </p:spPr>
        <p:txBody>
          <a:bodyPr lIns="0" rIns="0" tIns="0" bIns="0">
            <a:normAutofit/>
          </a:bodyPr>
          <a:p>
            <a:endParaRPr b="0" lang="en-GB" sz="3200" spc="-1" strike="noStrike">
              <a:latin typeface="Arial"/>
            </a:endParaRPr>
          </a:p>
        </p:txBody>
      </p:sp>
      <p:sp>
        <p:nvSpPr>
          <p:cNvPr id="153" name="PlaceHolder 6"/>
          <p:cNvSpPr>
            <a:spLocks noGrp="1"/>
          </p:cNvSpPr>
          <p:nvPr>
            <p:ph type="body"/>
          </p:nvPr>
        </p:nvSpPr>
        <p:spPr>
          <a:xfrm>
            <a:off x="3239640" y="3682080"/>
            <a:ext cx="2649600" cy="1896840"/>
          </a:xfrm>
          <a:prstGeom prst="rect">
            <a:avLst/>
          </a:prstGeom>
        </p:spPr>
        <p:txBody>
          <a:bodyPr lIns="0" rIns="0" tIns="0" bIns="0">
            <a:normAutofit/>
          </a:bodyPr>
          <a:p>
            <a:endParaRPr b="0" lang="en-GB" sz="3200" spc="-1" strike="noStrike">
              <a:latin typeface="Arial"/>
            </a:endParaRPr>
          </a:p>
        </p:txBody>
      </p:sp>
      <p:sp>
        <p:nvSpPr>
          <p:cNvPr id="154" name="PlaceHolder 7"/>
          <p:cNvSpPr>
            <a:spLocks noGrp="1"/>
          </p:cNvSpPr>
          <p:nvPr>
            <p:ph type="body"/>
          </p:nvPr>
        </p:nvSpPr>
        <p:spPr>
          <a:xfrm>
            <a:off x="6022080" y="3682080"/>
            <a:ext cx="26496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12"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13"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
        <p:nvSpPr>
          <p:cNvPr id="14"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16"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17"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18" name="PlaceHolder 4"/>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en-GB" sz="4400" spc="-1" strike="noStrike">
              <a:latin typeface="Arial"/>
            </a:endParaRPr>
          </a:p>
        </p:txBody>
      </p:sp>
      <p:sp>
        <p:nvSpPr>
          <p:cNvPr id="20"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21"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22" name="PlaceHolder 4"/>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2.pn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3.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4.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en-GB" sz="4400" spc="-1" strike="noStrike">
                <a:latin typeface="Arial"/>
              </a:rPr>
              <a:t>Click to edit the title text format</a:t>
            </a:r>
            <a:endParaRPr b="0" lang="en-GB" sz="4400" spc="-1" strike="noStrike">
              <a:latin typeface="Arial"/>
            </a:endParaRPr>
          </a:p>
        </p:txBody>
      </p:sp>
      <p:sp>
        <p:nvSpPr>
          <p:cNvPr id="1"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200" spc="-1" strike="noStrike">
                <a:latin typeface="Arial"/>
              </a:rPr>
              <a:t>Click to edit the outline text format</a:t>
            </a:r>
            <a:endParaRPr b="0" lang="en-GB" sz="3200" spc="-1" strike="noStrike">
              <a:latin typeface="Arial"/>
            </a:endParaRPr>
          </a:p>
          <a:p>
            <a:pPr lvl="1" marL="864000" indent="-324000">
              <a:spcBef>
                <a:spcPts val="1134"/>
              </a:spcBef>
              <a:buClr>
                <a:srgbClr val="000000"/>
              </a:buClr>
              <a:buSzPct val="75000"/>
              <a:buFont typeface="Symbol" charset="2"/>
              <a:buChar char=""/>
            </a:pPr>
            <a:r>
              <a:rPr b="0" lang="en-GB" sz="2800" spc="-1" strike="noStrike">
                <a:latin typeface="Arial"/>
              </a:rPr>
              <a:t>Second Outline Level</a:t>
            </a:r>
            <a:endParaRPr b="0" lang="en-GB" sz="2800" spc="-1" strike="noStrike">
              <a:latin typeface="Arial"/>
            </a:endParaRPr>
          </a:p>
          <a:p>
            <a:pPr lvl="2" marL="1296000" indent="-288000">
              <a:spcBef>
                <a:spcPts val="850"/>
              </a:spcBef>
              <a:buClr>
                <a:srgbClr val="000000"/>
              </a:buClr>
              <a:buSzPct val="45000"/>
              <a:buFont typeface="Wingdings" charset="2"/>
              <a:buChar char=""/>
            </a:pPr>
            <a:r>
              <a:rPr b="0" lang="en-GB" sz="2400" spc="-1" strike="noStrike">
                <a:latin typeface="Arial"/>
              </a:rPr>
              <a:t>Third Outline Level</a:t>
            </a:r>
            <a:endParaRPr b="0" lang="en-GB" sz="2400" spc="-1" strike="noStrike">
              <a:latin typeface="Arial"/>
            </a:endParaRPr>
          </a:p>
          <a:p>
            <a:pPr lvl="3" marL="1728000" indent="-216000">
              <a:spcBef>
                <a:spcPts val="567"/>
              </a:spcBef>
              <a:buClr>
                <a:srgbClr val="000000"/>
              </a:buClr>
              <a:buSzPct val="75000"/>
              <a:buFont typeface="Symbol" charset="2"/>
              <a:buChar char=""/>
            </a:pPr>
            <a:r>
              <a:rPr b="0" lang="en-GB" sz="2000" spc="-1" strike="noStrike">
                <a:latin typeface="Arial"/>
              </a:rPr>
              <a:t>Fourth Outline Level</a:t>
            </a:r>
            <a:endParaRPr b="0" lang="en-GB" sz="2000" spc="-1" strike="noStrike">
              <a:latin typeface="Arial"/>
            </a:endParaRPr>
          </a:p>
          <a:p>
            <a:pPr lvl="4" marL="2160000" indent="-216000">
              <a:spcBef>
                <a:spcPts val="283"/>
              </a:spcBef>
              <a:buClr>
                <a:srgbClr val="000000"/>
              </a:buClr>
              <a:buSzPct val="45000"/>
              <a:buFont typeface="Wingdings" charset="2"/>
              <a:buChar char=""/>
            </a:pPr>
            <a:r>
              <a:rPr b="0" lang="en-GB" sz="2000" spc="-1" strike="noStrike">
                <a:latin typeface="Arial"/>
              </a:rPr>
              <a:t>Fifth Outline Level</a:t>
            </a:r>
            <a:endParaRPr b="0" lang="en-GB" sz="2000" spc="-1" strike="noStrike">
              <a:latin typeface="Arial"/>
            </a:endParaRPr>
          </a:p>
          <a:p>
            <a:pPr lvl="5" marL="2592000" indent="-216000">
              <a:spcBef>
                <a:spcPts val="283"/>
              </a:spcBef>
              <a:buClr>
                <a:srgbClr val="000000"/>
              </a:buClr>
              <a:buSzPct val="45000"/>
              <a:buFont typeface="Wingdings" charset="2"/>
              <a:buChar char=""/>
            </a:pPr>
            <a:r>
              <a:rPr b="0" lang="en-GB" sz="2000" spc="-1" strike="noStrike">
                <a:latin typeface="Arial"/>
              </a:rPr>
              <a:t>Sixth Outline Level</a:t>
            </a:r>
            <a:endParaRPr b="0" lang="en-GB" sz="2000" spc="-1" strike="noStrike">
              <a:latin typeface="Arial"/>
            </a:endParaRPr>
          </a:p>
          <a:p>
            <a:pPr lvl="6" marL="3024000" indent="-216000">
              <a:spcBef>
                <a:spcPts val="283"/>
              </a:spcBef>
              <a:buClr>
                <a:srgbClr val="000000"/>
              </a:buClr>
              <a:buSzPct val="45000"/>
              <a:buFont typeface="Wingdings" charset="2"/>
              <a:buChar char=""/>
            </a:pPr>
            <a:r>
              <a:rPr b="0" lang="en-GB" sz="2000" spc="-1" strike="noStrike">
                <a:latin typeface="Arial"/>
              </a:rPr>
              <a:t>Seventh Outline Level</a:t>
            </a:r>
            <a:endParaRPr b="0" lang="en-GB"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8880" cy="1144440"/>
          </a:xfrm>
          <a:prstGeom prst="rect">
            <a:avLst/>
          </a:prstGeom>
        </p:spPr>
        <p:txBody>
          <a:bodyPr lIns="0" rIns="0" tIns="0" bIns="0" anchor="ctr">
            <a:noAutofit/>
          </a:bodyPr>
          <a:p>
            <a:pPr algn="ctr"/>
            <a:r>
              <a:rPr b="0" lang="en-GB" sz="1800" spc="-1" strike="noStrike">
                <a:latin typeface="Arial"/>
              </a:rPr>
              <a:t>Click to edit the title text format</a:t>
            </a:r>
            <a:endParaRPr b="0" lang="en-GB" sz="1800" spc="-1" strike="noStrike">
              <a:latin typeface="Arial"/>
            </a:endParaRPr>
          </a:p>
        </p:txBody>
      </p:sp>
      <p:sp>
        <p:nvSpPr>
          <p:cNvPr id="39" name="PlaceHolder 2"/>
          <p:cNvSpPr>
            <a:spLocks noGrp="1"/>
          </p:cNvSpPr>
          <p:nvPr>
            <p:ph type="body"/>
          </p:nvPr>
        </p:nvSpPr>
        <p:spPr>
          <a:xfrm>
            <a:off x="457200" y="1604520"/>
            <a:ext cx="4015440" cy="3976920"/>
          </a:xfrm>
          <a:prstGeom prst="rect">
            <a:avLst/>
          </a:prstGeom>
        </p:spPr>
        <p:txBody>
          <a:bodyPr lIns="0" rIns="0" tIns="0" bIns="0">
            <a:normAutofit/>
          </a:bodyPr>
          <a:p>
            <a:pPr marL="432000" indent="-324000" algn="ctr">
              <a:spcBef>
                <a:spcPts val="1417"/>
              </a:spcBef>
              <a:buClr>
                <a:srgbClr val="000000"/>
              </a:buClr>
              <a:buSzPct val="45000"/>
              <a:buFont typeface="Wingdings" charset="2"/>
              <a:buChar char=""/>
            </a:pPr>
            <a:r>
              <a:rPr b="0" lang="en-GB" sz="1800" spc="-1" strike="noStrike">
                <a:latin typeface="Arial"/>
              </a:rPr>
              <a:t>Click to edit the outline text format</a:t>
            </a:r>
            <a:endParaRPr b="0" lang="en-GB" sz="1800" spc="-1" strike="noStrike">
              <a:latin typeface="Arial"/>
            </a:endParaRPr>
          </a:p>
          <a:p>
            <a:pPr lvl="1" marL="864000" indent="-324000" algn="ctr">
              <a:spcBef>
                <a:spcPts val="1134"/>
              </a:spcBef>
              <a:buClr>
                <a:srgbClr val="000000"/>
              </a:buClr>
              <a:buSzPct val="75000"/>
              <a:buFont typeface="Symbol" charset="2"/>
              <a:buChar char=""/>
            </a:pPr>
            <a:r>
              <a:rPr b="0" lang="en-GB" sz="1800" spc="-1" strike="noStrike">
                <a:latin typeface="Arial"/>
              </a:rPr>
              <a:t>Second Outline Level</a:t>
            </a:r>
            <a:endParaRPr b="0" lang="en-GB" sz="1800" spc="-1" strike="noStrike">
              <a:latin typeface="Arial"/>
            </a:endParaRPr>
          </a:p>
          <a:p>
            <a:pPr lvl="2" marL="1296000" indent="-288000" algn="ctr">
              <a:spcBef>
                <a:spcPts val="850"/>
              </a:spcBef>
              <a:buClr>
                <a:srgbClr val="000000"/>
              </a:buClr>
              <a:buSzPct val="45000"/>
              <a:buFont typeface="Wingdings" charset="2"/>
              <a:buChar char=""/>
            </a:pPr>
            <a:r>
              <a:rPr b="0" lang="en-GB" sz="1800" spc="-1" strike="noStrike">
                <a:latin typeface="Arial"/>
              </a:rPr>
              <a:t>Third Outline Level</a:t>
            </a:r>
            <a:endParaRPr b="0" lang="en-GB" sz="1800" spc="-1" strike="noStrike">
              <a:latin typeface="Arial"/>
            </a:endParaRPr>
          </a:p>
          <a:p>
            <a:pPr lvl="3" marL="1728000" indent="-216000" algn="ctr">
              <a:spcBef>
                <a:spcPts val="567"/>
              </a:spcBef>
              <a:buClr>
                <a:srgbClr val="000000"/>
              </a:buClr>
              <a:buSzPct val="75000"/>
              <a:buFont typeface="Symbol" charset="2"/>
              <a:buChar char=""/>
            </a:pPr>
            <a:r>
              <a:rPr b="0" lang="en-GB" sz="1800" spc="-1" strike="noStrike">
                <a:latin typeface="Arial"/>
              </a:rPr>
              <a:t>Fourth Outline Level</a:t>
            </a:r>
            <a:endParaRPr b="0" lang="en-GB" sz="1800" spc="-1" strike="noStrike">
              <a:latin typeface="Arial"/>
            </a:endParaRPr>
          </a:p>
          <a:p>
            <a:pPr lvl="4" marL="2160000" indent="-216000" algn="ctr">
              <a:spcBef>
                <a:spcPts val="283"/>
              </a:spcBef>
              <a:buClr>
                <a:srgbClr val="000000"/>
              </a:buClr>
              <a:buSzPct val="45000"/>
              <a:buFont typeface="Wingdings" charset="2"/>
              <a:buChar char=""/>
            </a:pPr>
            <a:r>
              <a:rPr b="0" lang="en-GB" sz="1800" spc="-1" strike="noStrike">
                <a:latin typeface="Arial"/>
              </a:rPr>
              <a:t>Fifth Outline Level</a:t>
            </a:r>
            <a:endParaRPr b="0" lang="en-GB" sz="1800" spc="-1" strike="noStrike">
              <a:latin typeface="Arial"/>
            </a:endParaRPr>
          </a:p>
          <a:p>
            <a:pPr lvl="5" marL="2592000" indent="-216000" algn="ctr">
              <a:spcBef>
                <a:spcPts val="283"/>
              </a:spcBef>
              <a:buClr>
                <a:srgbClr val="000000"/>
              </a:buClr>
              <a:buSzPct val="45000"/>
              <a:buFont typeface="Wingdings" charset="2"/>
              <a:buChar char=""/>
            </a:pPr>
            <a:r>
              <a:rPr b="0" lang="en-GB" sz="1800" spc="-1" strike="noStrike">
                <a:latin typeface="Arial"/>
              </a:rPr>
              <a:t>Sixth Outline Level</a:t>
            </a:r>
            <a:endParaRPr b="0" lang="en-GB" sz="1800" spc="-1" strike="noStrike">
              <a:latin typeface="Arial"/>
            </a:endParaRPr>
          </a:p>
          <a:p>
            <a:pPr lvl="6" marL="3024000" indent="-216000" algn="ctr">
              <a:spcBef>
                <a:spcPts val="283"/>
              </a:spcBef>
              <a:buClr>
                <a:srgbClr val="000000"/>
              </a:buClr>
              <a:buSzPct val="45000"/>
              <a:buFont typeface="Wingdings" charset="2"/>
              <a:buChar char=""/>
            </a:pPr>
            <a:r>
              <a:rPr b="0" lang="en-GB" sz="1800" spc="-1" strike="noStrike">
                <a:latin typeface="Arial"/>
              </a:rPr>
              <a:t>Seventh Outline Level</a:t>
            </a:r>
            <a:endParaRPr b="0" lang="en-GB" sz="1800" spc="-1" strike="noStrike">
              <a:latin typeface="Arial"/>
            </a:endParaRPr>
          </a:p>
        </p:txBody>
      </p:sp>
      <p:sp>
        <p:nvSpPr>
          <p:cNvPr id="40" name="PlaceHolder 3"/>
          <p:cNvSpPr>
            <a:spLocks noGrp="1"/>
          </p:cNvSpPr>
          <p:nvPr>
            <p:ph type="body"/>
          </p:nvPr>
        </p:nvSpPr>
        <p:spPr>
          <a:xfrm>
            <a:off x="4674240" y="1604520"/>
            <a:ext cx="4015440" cy="3976920"/>
          </a:xfrm>
          <a:prstGeom prst="rect">
            <a:avLst/>
          </a:prstGeom>
        </p:spPr>
        <p:txBody>
          <a:bodyPr lIns="0" rIns="0" tIns="0" bIns="0">
            <a:normAutofit/>
          </a:bodyPr>
          <a:p>
            <a:pPr marL="432000" indent="-324000" algn="ctr">
              <a:spcBef>
                <a:spcPts val="1417"/>
              </a:spcBef>
              <a:buClr>
                <a:srgbClr val="000000"/>
              </a:buClr>
              <a:buSzPct val="45000"/>
              <a:buFont typeface="Wingdings" charset="2"/>
              <a:buChar char=""/>
            </a:pPr>
            <a:r>
              <a:rPr b="0" lang="en-GB" sz="1800" spc="-1" strike="noStrike">
                <a:latin typeface="Arial"/>
              </a:rPr>
              <a:t>Click to edit the outline text format</a:t>
            </a:r>
            <a:endParaRPr b="0" lang="en-GB" sz="1800" spc="-1" strike="noStrike">
              <a:latin typeface="Arial"/>
            </a:endParaRPr>
          </a:p>
          <a:p>
            <a:pPr lvl="1" marL="864000" indent="-324000" algn="ctr">
              <a:spcBef>
                <a:spcPts val="1134"/>
              </a:spcBef>
              <a:buClr>
                <a:srgbClr val="000000"/>
              </a:buClr>
              <a:buSzPct val="75000"/>
              <a:buFont typeface="Symbol" charset="2"/>
              <a:buChar char=""/>
            </a:pPr>
            <a:r>
              <a:rPr b="0" lang="en-GB" sz="1800" spc="-1" strike="noStrike">
                <a:latin typeface="Arial"/>
              </a:rPr>
              <a:t>Second Outline Level</a:t>
            </a:r>
            <a:endParaRPr b="0" lang="en-GB" sz="1800" spc="-1" strike="noStrike">
              <a:latin typeface="Arial"/>
            </a:endParaRPr>
          </a:p>
          <a:p>
            <a:pPr lvl="2" marL="1296000" indent="-288000" algn="ctr">
              <a:spcBef>
                <a:spcPts val="850"/>
              </a:spcBef>
              <a:buClr>
                <a:srgbClr val="000000"/>
              </a:buClr>
              <a:buSzPct val="45000"/>
              <a:buFont typeface="Wingdings" charset="2"/>
              <a:buChar char=""/>
            </a:pPr>
            <a:r>
              <a:rPr b="0" lang="en-GB" sz="1800" spc="-1" strike="noStrike">
                <a:latin typeface="Arial"/>
              </a:rPr>
              <a:t>Third Outline Level</a:t>
            </a:r>
            <a:endParaRPr b="0" lang="en-GB" sz="1800" spc="-1" strike="noStrike">
              <a:latin typeface="Arial"/>
            </a:endParaRPr>
          </a:p>
          <a:p>
            <a:pPr lvl="3" marL="1728000" indent="-216000" algn="ctr">
              <a:spcBef>
                <a:spcPts val="567"/>
              </a:spcBef>
              <a:buClr>
                <a:srgbClr val="000000"/>
              </a:buClr>
              <a:buSzPct val="75000"/>
              <a:buFont typeface="Symbol" charset="2"/>
              <a:buChar char=""/>
            </a:pPr>
            <a:r>
              <a:rPr b="0" lang="en-GB" sz="1800" spc="-1" strike="noStrike">
                <a:latin typeface="Arial"/>
              </a:rPr>
              <a:t>Fourth Outline Level</a:t>
            </a:r>
            <a:endParaRPr b="0" lang="en-GB" sz="1800" spc="-1" strike="noStrike">
              <a:latin typeface="Arial"/>
            </a:endParaRPr>
          </a:p>
          <a:p>
            <a:pPr lvl="4" marL="2160000" indent="-216000" algn="ctr">
              <a:spcBef>
                <a:spcPts val="283"/>
              </a:spcBef>
              <a:buClr>
                <a:srgbClr val="000000"/>
              </a:buClr>
              <a:buSzPct val="45000"/>
              <a:buFont typeface="Wingdings" charset="2"/>
              <a:buChar char=""/>
            </a:pPr>
            <a:r>
              <a:rPr b="0" lang="en-GB" sz="1800" spc="-1" strike="noStrike">
                <a:latin typeface="Arial"/>
              </a:rPr>
              <a:t>Fifth Outline Level</a:t>
            </a:r>
            <a:endParaRPr b="0" lang="en-GB" sz="1800" spc="-1" strike="noStrike">
              <a:latin typeface="Arial"/>
            </a:endParaRPr>
          </a:p>
          <a:p>
            <a:pPr lvl="5" marL="2592000" indent="-216000" algn="ctr">
              <a:spcBef>
                <a:spcPts val="283"/>
              </a:spcBef>
              <a:buClr>
                <a:srgbClr val="000000"/>
              </a:buClr>
              <a:buSzPct val="45000"/>
              <a:buFont typeface="Wingdings" charset="2"/>
              <a:buChar char=""/>
            </a:pPr>
            <a:r>
              <a:rPr b="0" lang="en-GB" sz="1800" spc="-1" strike="noStrike">
                <a:latin typeface="Arial"/>
              </a:rPr>
              <a:t>Sixth Outline Level</a:t>
            </a:r>
            <a:endParaRPr b="0" lang="en-GB" sz="1800" spc="-1" strike="noStrike">
              <a:latin typeface="Arial"/>
            </a:endParaRPr>
          </a:p>
          <a:p>
            <a:pPr lvl="6" marL="3024000" indent="-216000" algn="ctr">
              <a:spcBef>
                <a:spcPts val="283"/>
              </a:spcBef>
              <a:buClr>
                <a:srgbClr val="000000"/>
              </a:buClr>
              <a:buSzPct val="45000"/>
              <a:buFont typeface="Wingdings" charset="2"/>
              <a:buChar char=""/>
            </a:pPr>
            <a:r>
              <a:rPr b="0" lang="en-GB" sz="1800" spc="-1" strike="noStrike">
                <a:latin typeface="Arial"/>
              </a:rPr>
              <a:t>Seventh Outline Level</a:t>
            </a:r>
            <a:endParaRPr b="0" lang="en-GB"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77" name="CustomShape 1"/>
          <p:cNvSpPr/>
          <p:nvPr/>
        </p:nvSpPr>
        <p:spPr>
          <a:xfrm rot="13550400">
            <a:off x="8115480" y="5787000"/>
            <a:ext cx="989280" cy="130860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n-US" sz="8000" spc="-1" strike="noStrike">
                <a:solidFill>
                  <a:srgbClr val="d1bfd0"/>
                </a:solidFill>
                <a:latin typeface="Wingdings"/>
                <a:ea typeface="DejaVu Sans"/>
              </a:rPr>
              <a:t></a:t>
            </a:r>
            <a:endParaRPr b="0" lang="en-GB" sz="8000" spc="-1" strike="noStrike">
              <a:latin typeface="Arial"/>
            </a:endParaRPr>
          </a:p>
        </p:txBody>
      </p:sp>
      <p:sp>
        <p:nvSpPr>
          <p:cNvPr id="78" name="PlaceHolder 2"/>
          <p:cNvSpPr>
            <a:spLocks noGrp="1"/>
          </p:cNvSpPr>
          <p:nvPr>
            <p:ph type="title"/>
          </p:nvPr>
        </p:nvSpPr>
        <p:spPr>
          <a:xfrm>
            <a:off x="457200" y="273600"/>
            <a:ext cx="8229240" cy="1144800"/>
          </a:xfrm>
          <a:prstGeom prst="rect">
            <a:avLst/>
          </a:prstGeom>
        </p:spPr>
        <p:txBody>
          <a:bodyPr lIns="0" rIns="0" tIns="0" bIns="0" anchor="ctr">
            <a:noAutofit/>
          </a:bodyPr>
          <a:p>
            <a:pPr algn="ctr"/>
            <a:r>
              <a:rPr b="0" lang="en-GB" sz="4400" spc="-1" strike="noStrike">
                <a:latin typeface="Arial"/>
              </a:rPr>
              <a:t>Click to edit the title text format</a:t>
            </a:r>
            <a:endParaRPr b="0" lang="en-GB" sz="4400" spc="-1" strike="noStrike">
              <a:latin typeface="Arial"/>
            </a:endParaRPr>
          </a:p>
        </p:txBody>
      </p:sp>
      <p:sp>
        <p:nvSpPr>
          <p:cNvPr id="79" name="PlaceHolder 3"/>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200" spc="-1" strike="noStrike">
                <a:latin typeface="Arial"/>
              </a:rPr>
              <a:t>Click to edit the outline text format</a:t>
            </a:r>
            <a:endParaRPr b="0" lang="en-GB" sz="3200" spc="-1" strike="noStrike">
              <a:latin typeface="Arial"/>
            </a:endParaRPr>
          </a:p>
          <a:p>
            <a:pPr lvl="1" marL="864000" indent="-324000">
              <a:spcBef>
                <a:spcPts val="1134"/>
              </a:spcBef>
              <a:buClr>
                <a:srgbClr val="000000"/>
              </a:buClr>
              <a:buSzPct val="75000"/>
              <a:buFont typeface="Symbol" charset="2"/>
              <a:buChar char=""/>
            </a:pPr>
            <a:r>
              <a:rPr b="0" lang="en-GB" sz="2800" spc="-1" strike="noStrike">
                <a:latin typeface="Arial"/>
              </a:rPr>
              <a:t>Second Outline Level</a:t>
            </a:r>
            <a:endParaRPr b="0" lang="en-GB" sz="2800" spc="-1" strike="noStrike">
              <a:latin typeface="Arial"/>
            </a:endParaRPr>
          </a:p>
          <a:p>
            <a:pPr lvl="2" marL="1296000" indent="-288000">
              <a:spcBef>
                <a:spcPts val="850"/>
              </a:spcBef>
              <a:buClr>
                <a:srgbClr val="000000"/>
              </a:buClr>
              <a:buSzPct val="45000"/>
              <a:buFont typeface="Wingdings" charset="2"/>
              <a:buChar char=""/>
            </a:pPr>
            <a:r>
              <a:rPr b="0" lang="en-GB" sz="2400" spc="-1" strike="noStrike">
                <a:latin typeface="Arial"/>
              </a:rPr>
              <a:t>Third Outline Level</a:t>
            </a:r>
            <a:endParaRPr b="0" lang="en-GB" sz="2400" spc="-1" strike="noStrike">
              <a:latin typeface="Arial"/>
            </a:endParaRPr>
          </a:p>
          <a:p>
            <a:pPr lvl="3" marL="1728000" indent="-216000">
              <a:spcBef>
                <a:spcPts val="567"/>
              </a:spcBef>
              <a:buClr>
                <a:srgbClr val="000000"/>
              </a:buClr>
              <a:buSzPct val="75000"/>
              <a:buFont typeface="Symbol" charset="2"/>
              <a:buChar char=""/>
            </a:pPr>
            <a:r>
              <a:rPr b="0" lang="en-GB" sz="2000" spc="-1" strike="noStrike">
                <a:latin typeface="Arial"/>
              </a:rPr>
              <a:t>Fourth Outline Level</a:t>
            </a:r>
            <a:endParaRPr b="0" lang="en-GB" sz="2000" spc="-1" strike="noStrike">
              <a:latin typeface="Arial"/>
            </a:endParaRPr>
          </a:p>
          <a:p>
            <a:pPr lvl="4" marL="2160000" indent="-216000">
              <a:spcBef>
                <a:spcPts val="283"/>
              </a:spcBef>
              <a:buClr>
                <a:srgbClr val="000000"/>
              </a:buClr>
              <a:buSzPct val="45000"/>
              <a:buFont typeface="Wingdings" charset="2"/>
              <a:buChar char=""/>
            </a:pPr>
            <a:r>
              <a:rPr b="0" lang="en-GB" sz="2000" spc="-1" strike="noStrike">
                <a:latin typeface="Arial"/>
              </a:rPr>
              <a:t>Fifth Outline Level</a:t>
            </a:r>
            <a:endParaRPr b="0" lang="en-GB" sz="2000" spc="-1" strike="noStrike">
              <a:latin typeface="Arial"/>
            </a:endParaRPr>
          </a:p>
          <a:p>
            <a:pPr lvl="5" marL="2592000" indent="-216000">
              <a:spcBef>
                <a:spcPts val="283"/>
              </a:spcBef>
              <a:buClr>
                <a:srgbClr val="000000"/>
              </a:buClr>
              <a:buSzPct val="45000"/>
              <a:buFont typeface="Wingdings" charset="2"/>
              <a:buChar char=""/>
            </a:pPr>
            <a:r>
              <a:rPr b="0" lang="en-GB" sz="2000" spc="-1" strike="noStrike">
                <a:latin typeface="Arial"/>
              </a:rPr>
              <a:t>Sixth Outline Level</a:t>
            </a:r>
            <a:endParaRPr b="0" lang="en-GB" sz="2000" spc="-1" strike="noStrike">
              <a:latin typeface="Arial"/>
            </a:endParaRPr>
          </a:p>
          <a:p>
            <a:pPr lvl="6" marL="3024000" indent="-216000">
              <a:spcBef>
                <a:spcPts val="283"/>
              </a:spcBef>
              <a:buClr>
                <a:srgbClr val="000000"/>
              </a:buClr>
              <a:buSzPct val="45000"/>
              <a:buFont typeface="Wingdings" charset="2"/>
              <a:buChar char=""/>
            </a:pPr>
            <a:r>
              <a:rPr b="0" lang="en-GB" sz="2000" spc="-1" strike="noStrike">
                <a:latin typeface="Arial"/>
              </a:rPr>
              <a:t>Seventh Outline Level</a:t>
            </a:r>
            <a:endParaRPr b="0" lang="en-GB"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116" name="CustomShape 1"/>
          <p:cNvSpPr/>
          <p:nvPr/>
        </p:nvSpPr>
        <p:spPr>
          <a:xfrm rot="13550400">
            <a:off x="8115480" y="5787000"/>
            <a:ext cx="989280" cy="130860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n-US" sz="8000" spc="-1" strike="noStrike">
                <a:solidFill>
                  <a:srgbClr val="d1bfd0"/>
                </a:solidFill>
                <a:latin typeface="Wingdings"/>
                <a:ea typeface="DejaVu Sans"/>
              </a:rPr>
              <a:t></a:t>
            </a:r>
            <a:endParaRPr b="0" lang="en-GB" sz="8000" spc="-1" strike="noStrike">
              <a:latin typeface="Arial"/>
            </a:endParaRPr>
          </a:p>
        </p:txBody>
      </p:sp>
      <p:sp>
        <p:nvSpPr>
          <p:cNvPr id="117" name="PlaceHolder 2"/>
          <p:cNvSpPr>
            <a:spLocks noGrp="1"/>
          </p:cNvSpPr>
          <p:nvPr>
            <p:ph type="title"/>
          </p:nvPr>
        </p:nvSpPr>
        <p:spPr>
          <a:xfrm>
            <a:off x="457200" y="273600"/>
            <a:ext cx="8228880" cy="1144440"/>
          </a:xfrm>
          <a:prstGeom prst="rect">
            <a:avLst/>
          </a:prstGeom>
        </p:spPr>
        <p:txBody>
          <a:bodyPr lIns="0" rIns="0" tIns="0" bIns="0" anchor="ctr">
            <a:noAutofit/>
          </a:bodyPr>
          <a:p>
            <a:pPr algn="ctr"/>
            <a:r>
              <a:rPr b="0" lang="en-GB" sz="1800" spc="-1" strike="noStrike">
                <a:latin typeface="Arial"/>
              </a:rPr>
              <a:t>Click to edit the title text format</a:t>
            </a:r>
            <a:endParaRPr b="0" lang="en-GB" sz="1800" spc="-1" strike="noStrike">
              <a:latin typeface="Arial"/>
            </a:endParaRPr>
          </a:p>
        </p:txBody>
      </p:sp>
      <p:sp>
        <p:nvSpPr>
          <p:cNvPr id="118" name="PlaceHolder 3"/>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200" spc="-1" strike="noStrike">
                <a:latin typeface="Arial"/>
              </a:rPr>
              <a:t>Click to edit the outline text format</a:t>
            </a:r>
            <a:endParaRPr b="0" lang="en-GB" sz="3200" spc="-1" strike="noStrike">
              <a:latin typeface="Arial"/>
            </a:endParaRPr>
          </a:p>
          <a:p>
            <a:pPr lvl="1" marL="864000" indent="-324000">
              <a:spcBef>
                <a:spcPts val="1134"/>
              </a:spcBef>
              <a:buClr>
                <a:srgbClr val="000000"/>
              </a:buClr>
              <a:buSzPct val="75000"/>
              <a:buFont typeface="Symbol" charset="2"/>
              <a:buChar char=""/>
            </a:pPr>
            <a:r>
              <a:rPr b="0" lang="en-GB" sz="2800" spc="-1" strike="noStrike">
                <a:latin typeface="Arial"/>
              </a:rPr>
              <a:t>Second Outline Level</a:t>
            </a:r>
            <a:endParaRPr b="0" lang="en-GB" sz="2800" spc="-1" strike="noStrike">
              <a:latin typeface="Arial"/>
            </a:endParaRPr>
          </a:p>
          <a:p>
            <a:pPr lvl="2" marL="1296000" indent="-288000">
              <a:spcBef>
                <a:spcPts val="850"/>
              </a:spcBef>
              <a:buClr>
                <a:srgbClr val="000000"/>
              </a:buClr>
              <a:buSzPct val="45000"/>
              <a:buFont typeface="Wingdings" charset="2"/>
              <a:buChar char=""/>
            </a:pPr>
            <a:r>
              <a:rPr b="0" lang="en-GB" sz="2400" spc="-1" strike="noStrike">
                <a:latin typeface="Arial"/>
              </a:rPr>
              <a:t>Third Outline Level</a:t>
            </a:r>
            <a:endParaRPr b="0" lang="en-GB" sz="2400" spc="-1" strike="noStrike">
              <a:latin typeface="Arial"/>
            </a:endParaRPr>
          </a:p>
          <a:p>
            <a:pPr lvl="3" marL="1728000" indent="-216000">
              <a:spcBef>
                <a:spcPts val="567"/>
              </a:spcBef>
              <a:buClr>
                <a:srgbClr val="000000"/>
              </a:buClr>
              <a:buSzPct val="75000"/>
              <a:buFont typeface="Symbol" charset="2"/>
              <a:buChar char=""/>
            </a:pPr>
            <a:r>
              <a:rPr b="0" lang="en-GB" sz="2000" spc="-1" strike="noStrike">
                <a:latin typeface="Arial"/>
              </a:rPr>
              <a:t>Fourth Outline Level</a:t>
            </a:r>
            <a:endParaRPr b="0" lang="en-GB" sz="2000" spc="-1" strike="noStrike">
              <a:latin typeface="Arial"/>
            </a:endParaRPr>
          </a:p>
          <a:p>
            <a:pPr lvl="4" marL="2160000" indent="-216000">
              <a:spcBef>
                <a:spcPts val="283"/>
              </a:spcBef>
              <a:buClr>
                <a:srgbClr val="000000"/>
              </a:buClr>
              <a:buSzPct val="45000"/>
              <a:buFont typeface="Wingdings" charset="2"/>
              <a:buChar char=""/>
            </a:pPr>
            <a:r>
              <a:rPr b="0" lang="en-GB" sz="2000" spc="-1" strike="noStrike">
                <a:latin typeface="Arial"/>
              </a:rPr>
              <a:t>Fifth Outline Level</a:t>
            </a:r>
            <a:endParaRPr b="0" lang="en-GB" sz="2000" spc="-1" strike="noStrike">
              <a:latin typeface="Arial"/>
            </a:endParaRPr>
          </a:p>
          <a:p>
            <a:pPr lvl="5" marL="2592000" indent="-216000">
              <a:spcBef>
                <a:spcPts val="283"/>
              </a:spcBef>
              <a:buClr>
                <a:srgbClr val="000000"/>
              </a:buClr>
              <a:buSzPct val="45000"/>
              <a:buFont typeface="Wingdings" charset="2"/>
              <a:buChar char=""/>
            </a:pPr>
            <a:r>
              <a:rPr b="0" lang="en-GB" sz="2000" spc="-1" strike="noStrike">
                <a:latin typeface="Arial"/>
              </a:rPr>
              <a:t>Sixth Outline Level</a:t>
            </a:r>
            <a:endParaRPr b="0" lang="en-GB" sz="2000" spc="-1" strike="noStrike">
              <a:latin typeface="Arial"/>
            </a:endParaRPr>
          </a:p>
          <a:p>
            <a:pPr lvl="6" marL="3024000" indent="-216000">
              <a:spcBef>
                <a:spcPts val="283"/>
              </a:spcBef>
              <a:buClr>
                <a:srgbClr val="000000"/>
              </a:buClr>
              <a:buSzPct val="45000"/>
              <a:buFont typeface="Wingdings" charset="2"/>
              <a:buChar char=""/>
            </a:pPr>
            <a:r>
              <a:rPr b="0" lang="en-GB" sz="2000" spc="-1" strike="noStrike">
                <a:latin typeface="Arial"/>
              </a:rPr>
              <a:t>Seventh Outline Level</a:t>
            </a:r>
            <a:endParaRPr b="0" lang="en-GB"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25.xml"/>
</Relationships>
</file>

<file path=ppt/slides/_rels/slide11.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25.xml"/>
</Relationships>
</file>

<file path=ppt/slides/_rels/slide12.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25.xml"/>
</Relationships>
</file>

<file path=ppt/slides/_rels/slide13.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25.xml"/>
</Relationships>
</file>

<file path=ppt/slides/_rels/slide14.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25.xml"/>
</Relationships>
</file>

<file path=ppt/slides/_rels/slide15.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slideLayout" Target="../slideLayouts/slideLayout25.xml"/>
</Relationships>
</file>

<file path=ppt/slides/_rels/slide16.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slideLayout" Target="../slideLayouts/slideLayout25.xml"/>
</Relationships>
</file>

<file path=ppt/slides/_rels/slide17.xml.rels><?xml version="1.0" encoding="UTF-8"?>
<Relationships xmlns="http://schemas.openxmlformats.org/package/2006/relationships"><Relationship Id="rId1" Type="http://schemas.openxmlformats.org/officeDocument/2006/relationships/image" Target="../media/image18.jpeg"/><Relationship Id="rId2" Type="http://schemas.openxmlformats.org/officeDocument/2006/relationships/slideLayout" Target="../slideLayouts/slideLayout25.xml"/>
</Relationships>
</file>

<file path=ppt/slides/_rels/slide18.xml.rels><?xml version="1.0" encoding="UTF-8"?>
<Relationships xmlns="http://schemas.openxmlformats.org/package/2006/relationships"><Relationship Id="rId1" Type="http://schemas.openxmlformats.org/officeDocument/2006/relationships/image" Target="../media/image19.jpeg"/><Relationship Id="rId2" Type="http://schemas.openxmlformats.org/officeDocument/2006/relationships/slideLayout" Target="../slideLayouts/slideLayout41.xml"/>
</Relationships>
</file>

<file path=ppt/slides/_rels/slide19.xml.rels><?xml version="1.0" encoding="UTF-8"?>
<Relationships xmlns="http://schemas.openxmlformats.org/package/2006/relationships"><Relationship Id="rId1" Type="http://schemas.openxmlformats.org/officeDocument/2006/relationships/image" Target="../media/image20.jpeg"/><Relationship Id="rId2"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0.xml.rels><?xml version="1.0" encoding="UTF-8"?>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25.xml"/>
</Relationships>
</file>

<file path=ppt/slides/_rels/slide21.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slideLayout" Target="../slideLayouts/slideLayout25.xml"/>
</Relationships>
</file>

<file path=ppt/slides/_rels/slide22.xml.rels><?xml version="1.0" encoding="UTF-8"?>
<Relationships xmlns="http://schemas.openxmlformats.org/package/2006/relationships"><Relationship Id="rId1" Type="http://schemas.openxmlformats.org/officeDocument/2006/relationships/image" Target="../media/image23.jpeg"/><Relationship Id="rId2" Type="http://schemas.openxmlformats.org/officeDocument/2006/relationships/slideLayout" Target="../slideLayouts/slideLayout25.xml"/>
</Relationships>
</file>

<file path=ppt/slides/_rels/slide23.xml.rels><?xml version="1.0" encoding="UTF-8"?>
<Relationships xmlns="http://schemas.openxmlformats.org/package/2006/relationships"><Relationship Id="rId1" Type="http://schemas.openxmlformats.org/officeDocument/2006/relationships/image" Target="../media/image24.jpeg"/><Relationship Id="rId2" Type="http://schemas.openxmlformats.org/officeDocument/2006/relationships/slideLayout" Target="../slideLayouts/slideLayout25.xml"/>
</Relationships>
</file>

<file path=ppt/slides/_rels/slide24.xml.rels><?xml version="1.0" encoding="UTF-8"?>
<Relationships xmlns="http://schemas.openxmlformats.org/package/2006/relationships"><Relationship Id="rId1" Type="http://schemas.openxmlformats.org/officeDocument/2006/relationships/image" Target="../media/image25.jpeg"/><Relationship Id="rId2" Type="http://schemas.openxmlformats.org/officeDocument/2006/relationships/slideLayout" Target="../slideLayouts/slideLayout25.xml"/>
</Relationships>
</file>

<file path=ppt/slides/_rels/slide25.xml.rels><?xml version="1.0" encoding="UTF-8"?>
<Relationships xmlns="http://schemas.openxmlformats.org/package/2006/relationships"><Relationship Id="rId1" Type="http://schemas.openxmlformats.org/officeDocument/2006/relationships/image" Target="../media/image26.jpeg"/><Relationship Id="rId2" Type="http://schemas.openxmlformats.org/officeDocument/2006/relationships/slideLayout" Target="../slideLayouts/slideLayout25.xml"/>
</Relationships>
</file>

<file path=ppt/slides/_rels/slide26.xml.rels><?xml version="1.0" encoding="UTF-8"?>
<Relationships xmlns="http://schemas.openxmlformats.org/package/2006/relationships"><Relationship Id="rId1" Type="http://schemas.openxmlformats.org/officeDocument/2006/relationships/image" Target="../media/image27.jpeg"/><Relationship Id="rId2" Type="http://schemas.openxmlformats.org/officeDocument/2006/relationships/slideLayout" Target="../slideLayouts/slideLayout25.xml"/>
</Relationships>
</file>

<file path=ppt/slides/_rels/slide27.xml.rels><?xml version="1.0" encoding="UTF-8"?>
<Relationships xmlns="http://schemas.openxmlformats.org/package/2006/relationships"><Relationship Id="rId1" Type="http://schemas.openxmlformats.org/officeDocument/2006/relationships/image" Target="../media/image28.jpeg"/><Relationship Id="rId2" Type="http://schemas.openxmlformats.org/officeDocument/2006/relationships/slideLayout" Target="../slideLayouts/slideLayout25.xml"/>
</Relationships>
</file>

<file path=ppt/slides/_rels/slide28.xml.rels><?xml version="1.0" encoding="UTF-8"?>
<Relationships xmlns="http://schemas.openxmlformats.org/package/2006/relationships"><Relationship Id="rId1" Type="http://schemas.openxmlformats.org/officeDocument/2006/relationships/image" Target="../media/image29.jpeg"/><Relationship Id="rId2" Type="http://schemas.openxmlformats.org/officeDocument/2006/relationships/slideLayout" Target="../slideLayouts/slideLayout16.xml"/>
</Relationships>
</file>

<file path=ppt/slides/_rels/slide29.xml.rels><?xml version="1.0" encoding="UTF-8"?>
<Relationships xmlns="http://schemas.openxmlformats.org/package/2006/relationships"><Relationship Id="rId1" Type="http://schemas.openxmlformats.org/officeDocument/2006/relationships/image" Target="../media/image30.jpeg"/><Relationship Id="rId2"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0.xml.rels><?xml version="1.0" encoding="UTF-8"?>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25.xml"/>
</Relationships>
</file>

<file path=ppt/slides/_rels/slide31.xml.rels><?xml version="1.0" encoding="UTF-8"?>
<Relationships xmlns="http://schemas.openxmlformats.org/package/2006/relationships"><Relationship Id="rId1" Type="http://schemas.openxmlformats.org/officeDocument/2006/relationships/image" Target="../media/image32.jpeg"/><Relationship Id="rId2" Type="http://schemas.openxmlformats.org/officeDocument/2006/relationships/slideLayout" Target="../slideLayouts/slideLayout25.xml"/>
</Relationships>
</file>

<file path=ppt/slides/_rels/slide32.xml.rels><?xml version="1.0" encoding="UTF-8"?>
<Relationships xmlns="http://schemas.openxmlformats.org/package/2006/relationships"><Relationship Id="rId1" Type="http://schemas.openxmlformats.org/officeDocument/2006/relationships/image" Target="../media/image33.jpeg"/><Relationship Id="rId2" Type="http://schemas.openxmlformats.org/officeDocument/2006/relationships/slideLayout" Target="../slideLayouts/slideLayout25.xml"/>
</Relationships>
</file>

<file path=ppt/slides/_rels/slide33.xml.rels><?xml version="1.0" encoding="UTF-8"?>
<Relationships xmlns="http://schemas.openxmlformats.org/package/2006/relationships"><Relationship Id="rId1" Type="http://schemas.openxmlformats.org/officeDocument/2006/relationships/image" Target="../media/image34.jpeg"/><Relationship Id="rId2" Type="http://schemas.openxmlformats.org/officeDocument/2006/relationships/slideLayout" Target="../slideLayouts/slideLayout25.xml"/>
</Relationships>
</file>

<file path=ppt/slides/_rels/slide34.xml.rels><?xml version="1.0" encoding="UTF-8"?>
<Relationships xmlns="http://schemas.openxmlformats.org/package/2006/relationships"><Relationship Id="rId1" Type="http://schemas.openxmlformats.org/officeDocument/2006/relationships/image" Target="../media/image35.jpeg"/><Relationship Id="rId2" Type="http://schemas.openxmlformats.org/officeDocument/2006/relationships/slideLayout" Target="../slideLayouts/slideLayout25.xml"/>
</Relationships>
</file>

<file path=ppt/slides/_rels/slide35.xml.rels><?xml version="1.0" encoding="UTF-8"?>
<Relationships xmlns="http://schemas.openxmlformats.org/package/2006/relationships"><Relationship Id="rId1" Type="http://schemas.openxmlformats.org/officeDocument/2006/relationships/image" Target="../media/image36.jpeg"/><Relationship Id="rId2" Type="http://schemas.openxmlformats.org/officeDocument/2006/relationships/slideLayout" Target="../slideLayouts/slideLayout25.xml"/>
</Relationships>
</file>

<file path=ppt/slides/_rels/slide36.xml.rels><?xml version="1.0" encoding="UTF-8"?>
<Relationships xmlns="http://schemas.openxmlformats.org/package/2006/relationships"><Relationship Id="rId1" Type="http://schemas.openxmlformats.org/officeDocument/2006/relationships/image" Target="../media/image37.jpeg"/><Relationship Id="rId2" Type="http://schemas.openxmlformats.org/officeDocument/2006/relationships/slideLayout" Target="../slideLayouts/slideLayout25.xml"/>
</Relationships>
</file>

<file path=ppt/slides/_rels/slide37.xml.rels><?xml version="1.0" encoding="UTF-8"?>
<Relationships xmlns="http://schemas.openxmlformats.org/package/2006/relationships"><Relationship Id="rId1" Type="http://schemas.openxmlformats.org/officeDocument/2006/relationships/image" Target="../media/image38.jpeg"/><Relationship Id="rId2" Type="http://schemas.openxmlformats.org/officeDocument/2006/relationships/slideLayout" Target="../slideLayouts/slideLayout25.xml"/>
</Relationships>
</file>

<file path=ppt/slides/_rels/slide38.xml.rels><?xml version="1.0" encoding="UTF-8"?>
<Relationships xmlns="http://schemas.openxmlformats.org/package/2006/relationships"><Relationship Id="rId1" Type="http://schemas.openxmlformats.org/officeDocument/2006/relationships/image" Target="../media/image39.jpeg"/><Relationship Id="rId2" Type="http://schemas.openxmlformats.org/officeDocument/2006/relationships/slideLayout" Target="../slideLayouts/slideLayout25.xml"/>
</Relationships>
</file>

<file path=ppt/slides/_rels/slide39.xml.rels><?xml version="1.0" encoding="UTF-8"?>
<Relationships xmlns="http://schemas.openxmlformats.org/package/2006/relationships"><Relationship Id="rId1" Type="http://schemas.openxmlformats.org/officeDocument/2006/relationships/image" Target="../media/image40.jpeg"/><Relationship Id="rId2"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16.xml"/>
</Relationships>
</file>

<file path=ppt/slides/_rels/slide40.xml.rels><?xml version="1.0" encoding="UTF-8"?>
<Relationships xmlns="http://schemas.openxmlformats.org/package/2006/relationships"><Relationship Id="rId1" Type="http://schemas.openxmlformats.org/officeDocument/2006/relationships/image" Target="../media/image41.jpeg"/><Relationship Id="rId2" Type="http://schemas.openxmlformats.org/officeDocument/2006/relationships/slideLayout" Target="../slideLayouts/slideLayout25.xml"/>
</Relationships>
</file>

<file path=ppt/slides/_rels/slide41.xml.rels><?xml version="1.0" encoding="UTF-8"?>
<Relationships xmlns="http://schemas.openxmlformats.org/package/2006/relationships"><Relationship Id="rId1" Type="http://schemas.openxmlformats.org/officeDocument/2006/relationships/image" Target="../media/image42.jpeg"/><Relationship Id="rId2" Type="http://schemas.openxmlformats.org/officeDocument/2006/relationships/slideLayout" Target="../slideLayouts/slideLayout25.xml"/>
</Relationships>
</file>

<file path=ppt/slides/_rels/slide42.xml.rels><?xml version="1.0" encoding="UTF-8"?>
<Relationships xmlns="http://schemas.openxmlformats.org/package/2006/relationships"><Relationship Id="rId1" Type="http://schemas.openxmlformats.org/officeDocument/2006/relationships/image" Target="../media/image43.jpeg"/><Relationship Id="rId2" Type="http://schemas.openxmlformats.org/officeDocument/2006/relationships/slideLayout" Target="../slideLayouts/slideLayout25.xml"/>
</Relationships>
</file>

<file path=ppt/slides/_rels/slide43.xml.rels><?xml version="1.0" encoding="UTF-8"?>
<Relationships xmlns="http://schemas.openxmlformats.org/package/2006/relationships"><Relationship Id="rId1" Type="http://schemas.openxmlformats.org/officeDocument/2006/relationships/image" Target="../media/image44.jpeg"/><Relationship Id="rId2" Type="http://schemas.openxmlformats.org/officeDocument/2006/relationships/slideLayout" Target="../slideLayouts/slideLayout25.xml"/>
</Relationships>
</file>

<file path=ppt/slides/_rels/slide44.xml.rels><?xml version="1.0" encoding="UTF-8"?>
<Relationships xmlns="http://schemas.openxmlformats.org/package/2006/relationships"><Relationship Id="rId1" Type="http://schemas.openxmlformats.org/officeDocument/2006/relationships/image" Target="../media/image45.jpeg"/><Relationship Id="rId2" Type="http://schemas.openxmlformats.org/officeDocument/2006/relationships/slideLayout" Target="../slideLayouts/slideLayout25.xml"/>
</Relationships>
</file>

<file path=ppt/slides/_rels/slide45.xml.rels><?xml version="1.0" encoding="UTF-8"?>
<Relationships xmlns="http://schemas.openxmlformats.org/package/2006/relationships"><Relationship Id="rId1" Type="http://schemas.openxmlformats.org/officeDocument/2006/relationships/image" Target="../media/image46.jpeg"/><Relationship Id="rId2" Type="http://schemas.openxmlformats.org/officeDocument/2006/relationships/slideLayout" Target="../slideLayouts/slideLayout25.xml"/>
</Relationships>
</file>

<file path=ppt/slides/_rels/slide46.xml.rels><?xml version="1.0" encoding="UTF-8"?>
<Relationships xmlns="http://schemas.openxmlformats.org/package/2006/relationships"><Relationship Id="rId1" Type="http://schemas.openxmlformats.org/officeDocument/2006/relationships/image" Target="../media/image47.jpeg"/><Relationship Id="rId2" Type="http://schemas.openxmlformats.org/officeDocument/2006/relationships/slideLayout" Target="../slideLayouts/slideLayout25.xml"/>
</Relationships>
</file>

<file path=ppt/slides/_rels/slide47.xml.rels><?xml version="1.0" encoding="UTF-8"?>
<Relationships xmlns="http://schemas.openxmlformats.org/package/2006/relationships"><Relationship Id="rId1" Type="http://schemas.openxmlformats.org/officeDocument/2006/relationships/image" Target="../media/image48.jpeg"/><Relationship Id="rId2" Type="http://schemas.openxmlformats.org/officeDocument/2006/relationships/slideLayout" Target="../slideLayouts/slideLayout25.xml"/>
</Relationships>
</file>

<file path=ppt/slides/_rels/slide48.xml.rels><?xml version="1.0" encoding="UTF-8"?>
<Relationships xmlns="http://schemas.openxmlformats.org/package/2006/relationships"><Relationship Id="rId1" Type="http://schemas.openxmlformats.org/officeDocument/2006/relationships/image" Target="../media/image49.jpeg"/><Relationship Id="rId2" Type="http://schemas.openxmlformats.org/officeDocument/2006/relationships/slideLayout" Target="../slideLayouts/slideLayout25.xml"/>
</Relationships>
</file>

<file path=ppt/slides/_rels/slide49.xml.rels><?xml version="1.0" encoding="UTF-8"?>
<Relationships xmlns="http://schemas.openxmlformats.org/package/2006/relationships"><Relationship Id="rId1" Type="http://schemas.openxmlformats.org/officeDocument/2006/relationships/image" Target="../media/image50.jpeg"/><Relationship Id="rId2"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25.xml"/>
</Relationships>
</file>

<file path=ppt/slides/_rels/slide50.xml.rels><?xml version="1.0" encoding="UTF-8"?>
<Relationships xmlns="http://schemas.openxmlformats.org/package/2006/relationships"><Relationship Id="rId1" Type="http://schemas.openxmlformats.org/officeDocument/2006/relationships/image" Target="../media/image51.jpeg"/><Relationship Id="rId2" Type="http://schemas.openxmlformats.org/officeDocument/2006/relationships/slideLayout" Target="../slideLayouts/slideLayout25.xml"/>
</Relationships>
</file>

<file path=ppt/slides/_rels/slide51.xml.rels><?xml version="1.0" encoding="UTF-8"?>
<Relationships xmlns="http://schemas.openxmlformats.org/package/2006/relationships"><Relationship Id="rId1" Type="http://schemas.openxmlformats.org/officeDocument/2006/relationships/image" Target="../media/image52.jpeg"/><Relationship Id="rId2" Type="http://schemas.openxmlformats.org/officeDocument/2006/relationships/slideLayout" Target="../slideLayouts/slideLayout25.xml"/>
</Relationships>
</file>

<file path=ppt/slides/_rels/slide52.xml.rels><?xml version="1.0" encoding="UTF-8"?>
<Relationships xmlns="http://schemas.openxmlformats.org/package/2006/relationships"><Relationship Id="rId1" Type="http://schemas.openxmlformats.org/officeDocument/2006/relationships/image" Target="../media/image53.jpeg"/><Relationship Id="rId2" Type="http://schemas.openxmlformats.org/officeDocument/2006/relationships/slideLayout" Target="../slideLayouts/slideLayout25.xml"/>
</Relationships>
</file>

<file path=ppt/slides/_rels/slide53.xml.rels><?xml version="1.0" encoding="UTF-8"?>
<Relationships xmlns="http://schemas.openxmlformats.org/package/2006/relationships"><Relationship Id="rId1" Type="http://schemas.openxmlformats.org/officeDocument/2006/relationships/image" Target="../media/image54.jpeg"/><Relationship Id="rId2" Type="http://schemas.openxmlformats.org/officeDocument/2006/relationships/slideLayout" Target="../slideLayouts/slideLayout25.xml"/>
</Relationships>
</file>

<file path=ppt/slides/_rels/slide54.xml.rels><?xml version="1.0" encoding="UTF-8"?>
<Relationships xmlns="http://schemas.openxmlformats.org/package/2006/relationships"><Relationship Id="rId1" Type="http://schemas.openxmlformats.org/officeDocument/2006/relationships/image" Target="../media/image55.jpeg"/><Relationship Id="rId2" Type="http://schemas.openxmlformats.org/officeDocument/2006/relationships/slideLayout" Target="../slideLayouts/slideLayout25.xml"/>
</Relationships>
</file>

<file path=ppt/slides/_rels/slide55.xml.rels><?xml version="1.0" encoding="UTF-8"?>
<Relationships xmlns="http://schemas.openxmlformats.org/package/2006/relationships"><Relationship Id="rId1" Type="http://schemas.openxmlformats.org/officeDocument/2006/relationships/image" Target="../media/image56.jpeg"/><Relationship Id="rId2" Type="http://schemas.openxmlformats.org/officeDocument/2006/relationships/slideLayout" Target="../slideLayouts/slideLayout25.xml"/>
</Relationships>
</file>

<file path=ppt/slides/_rels/slide56.xml.rels><?xml version="1.0" encoding="UTF-8"?>
<Relationships xmlns="http://schemas.openxmlformats.org/package/2006/relationships"><Relationship Id="rId1" Type="http://schemas.openxmlformats.org/officeDocument/2006/relationships/image" Target="../media/image57.jpeg"/><Relationship Id="rId2" Type="http://schemas.openxmlformats.org/officeDocument/2006/relationships/slideLayout" Target="../slideLayouts/slideLayout25.xml"/>
</Relationships>
</file>

<file path=ppt/slides/_rels/slide57.xml.rels><?xml version="1.0" encoding="UTF-8"?>
<Relationships xmlns="http://schemas.openxmlformats.org/package/2006/relationships"><Relationship Id="rId1" Type="http://schemas.openxmlformats.org/officeDocument/2006/relationships/image" Target="../media/image58.jpeg"/><Relationship Id="rId2" Type="http://schemas.openxmlformats.org/officeDocument/2006/relationships/slideLayout" Target="../slideLayouts/slideLayout25.xml"/>
</Relationships>
</file>

<file path=ppt/slides/_rels/slide58.xml.rels><?xml version="1.0" encoding="UTF-8"?>
<Relationships xmlns="http://schemas.openxmlformats.org/package/2006/relationships"><Relationship Id="rId1" Type="http://schemas.openxmlformats.org/officeDocument/2006/relationships/image" Target="../media/image59.jpeg"/><Relationship Id="rId2" Type="http://schemas.openxmlformats.org/officeDocument/2006/relationships/slideLayout" Target="../slideLayouts/slideLayout25.xml"/>
</Relationships>
</file>

<file path=ppt/slides/_rels/slide59.xml.rels><?xml version="1.0" encoding="UTF-8"?>
<Relationships xmlns="http://schemas.openxmlformats.org/package/2006/relationships"><Relationship Id="rId1" Type="http://schemas.openxmlformats.org/officeDocument/2006/relationships/image" Target="../media/image60.jpeg"/><Relationship Id="rId2"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25.xml"/>
</Relationships>
</file>

<file path=ppt/slides/_rels/slide60.xml.rels><?xml version="1.0" encoding="UTF-8"?>
<Relationships xmlns="http://schemas.openxmlformats.org/package/2006/relationships"><Relationship Id="rId1" Type="http://schemas.openxmlformats.org/officeDocument/2006/relationships/image" Target="../media/image61.jpeg"/><Relationship Id="rId2" Type="http://schemas.openxmlformats.org/officeDocument/2006/relationships/slideLayout" Target="../slideLayouts/slideLayout25.xml"/>
</Relationships>
</file>

<file path=ppt/slides/_rels/slide61.xml.rels><?xml version="1.0" encoding="UTF-8"?>
<Relationships xmlns="http://schemas.openxmlformats.org/package/2006/relationships"><Relationship Id="rId1" Type="http://schemas.openxmlformats.org/officeDocument/2006/relationships/image" Target="../media/image62.jpeg"/><Relationship Id="rId2" Type="http://schemas.openxmlformats.org/officeDocument/2006/relationships/slideLayout" Target="../slideLayouts/slideLayout25.xml"/>
</Relationships>
</file>

<file path=ppt/slides/_rels/slide62.xml.rels><?xml version="1.0" encoding="UTF-8"?>
<Relationships xmlns="http://schemas.openxmlformats.org/package/2006/relationships"><Relationship Id="rId1" Type="http://schemas.openxmlformats.org/officeDocument/2006/relationships/image" Target="../media/image63.jpeg"/><Relationship Id="rId2" Type="http://schemas.openxmlformats.org/officeDocument/2006/relationships/slideLayout" Target="../slideLayouts/slideLayout25.xml"/>
</Relationships>
</file>

<file path=ppt/slides/_rels/slide63.xml.rels><?xml version="1.0" encoding="UTF-8"?>
<Relationships xmlns="http://schemas.openxmlformats.org/package/2006/relationships"><Relationship Id="rId1" Type="http://schemas.openxmlformats.org/officeDocument/2006/relationships/image" Target="../media/image64.jpeg"/><Relationship Id="rId2" Type="http://schemas.openxmlformats.org/officeDocument/2006/relationships/slideLayout" Target="../slideLayouts/slideLayout25.xml"/>
</Relationships>
</file>

<file path=ppt/slides/_rels/slide64.xml.rels><?xml version="1.0" encoding="UTF-8"?>
<Relationships xmlns="http://schemas.openxmlformats.org/package/2006/relationships"><Relationship Id="rId1" Type="http://schemas.openxmlformats.org/officeDocument/2006/relationships/image" Target="../media/image65.jpeg"/><Relationship Id="rId2" Type="http://schemas.openxmlformats.org/officeDocument/2006/relationships/slideLayout" Target="../slideLayouts/slideLayout25.xml"/>
</Relationships>
</file>

<file path=ppt/slides/_rels/slide65.xml.rels><?xml version="1.0" encoding="UTF-8"?>
<Relationships xmlns="http://schemas.openxmlformats.org/package/2006/relationships"><Relationship Id="rId1" Type="http://schemas.openxmlformats.org/officeDocument/2006/relationships/image" Target="../media/image66.jpeg"/><Relationship Id="rId2" Type="http://schemas.openxmlformats.org/officeDocument/2006/relationships/slideLayout" Target="../slideLayouts/slideLayout25.xml"/>
</Relationships>
</file>

<file path=ppt/slides/_rels/slide66.xml.rels><?xml version="1.0" encoding="UTF-8"?>
<Relationships xmlns="http://schemas.openxmlformats.org/package/2006/relationships"><Relationship Id="rId1" Type="http://schemas.openxmlformats.org/officeDocument/2006/relationships/image" Target="../media/image67.jpeg"/><Relationship Id="rId2" Type="http://schemas.openxmlformats.org/officeDocument/2006/relationships/slideLayout" Target="../slideLayouts/slideLayout25.xml"/>
</Relationships>
</file>

<file path=ppt/slides/_rels/slide67.xml.rels><?xml version="1.0" encoding="UTF-8"?>
<Relationships xmlns="http://schemas.openxmlformats.org/package/2006/relationships"><Relationship Id="rId1" Type="http://schemas.openxmlformats.org/officeDocument/2006/relationships/image" Target="../media/image68.jpeg"/><Relationship Id="rId2" Type="http://schemas.openxmlformats.org/officeDocument/2006/relationships/slideLayout" Target="../slideLayouts/slideLayout25.xml"/>
</Relationships>
</file>

<file path=ppt/slides/_rels/slide68.xml.rels><?xml version="1.0" encoding="UTF-8"?>
<Relationships xmlns="http://schemas.openxmlformats.org/package/2006/relationships"><Relationship Id="rId1" Type="http://schemas.openxmlformats.org/officeDocument/2006/relationships/image" Target="../media/image69.jpeg"/><Relationship Id="rId2" Type="http://schemas.openxmlformats.org/officeDocument/2006/relationships/slideLayout" Target="../slideLayouts/slideLayout25.xml"/>
</Relationships>
</file>

<file path=ppt/slides/_rels/slide69.xml.rels><?xml version="1.0" encoding="UTF-8"?>
<Relationships xmlns="http://schemas.openxmlformats.org/package/2006/relationships"><Relationship Id="rId1" Type="http://schemas.openxmlformats.org/officeDocument/2006/relationships/image" Target="../media/image70.jpeg"/><Relationship Id="rId2"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25.xml"/>
</Relationships>
</file>

<file path=ppt/slides/_rels/slide70.xml.rels><?xml version="1.0" encoding="UTF-8"?>
<Relationships xmlns="http://schemas.openxmlformats.org/package/2006/relationships"><Relationship Id="rId1" Type="http://schemas.openxmlformats.org/officeDocument/2006/relationships/image" Target="../media/image71.jpeg"/><Relationship Id="rId2" Type="http://schemas.openxmlformats.org/officeDocument/2006/relationships/slideLayout" Target="../slideLayouts/slideLayout25.xml"/>
</Relationships>
</file>

<file path=ppt/slides/_rels/slide71.xml.rels><?xml version="1.0" encoding="UTF-8"?>
<Relationships xmlns="http://schemas.openxmlformats.org/package/2006/relationships"><Relationship Id="rId1" Type="http://schemas.openxmlformats.org/officeDocument/2006/relationships/image" Target="../media/image72.jpeg"/><Relationship Id="rId2" Type="http://schemas.openxmlformats.org/officeDocument/2006/relationships/slideLayout" Target="../slideLayouts/slideLayout25.xml"/>
</Relationships>
</file>

<file path=ppt/slides/_rels/slide7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CustomShape 1"/>
          <p:cNvSpPr/>
          <p:nvPr/>
        </p:nvSpPr>
        <p:spPr>
          <a:xfrm>
            <a:off x="827640" y="1196640"/>
            <a:ext cx="7923240" cy="177012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r>
              <a:rPr b="0" lang="en-GB" sz="6000" spc="-1" strike="noStrike" cap="all">
                <a:solidFill>
                  <a:srgbClr val="49345f"/>
                </a:solidFill>
                <a:latin typeface="Constantia"/>
                <a:ea typeface="DejaVu Sans"/>
              </a:rPr>
              <a:t>Naturalism and Impressionism</a:t>
            </a:r>
            <a:endParaRPr b="0" lang="en-GB" sz="6000" spc="-1" strike="noStrike">
              <a:latin typeface="Arial"/>
            </a:endParaRPr>
          </a:p>
        </p:txBody>
      </p:sp>
      <p:sp>
        <p:nvSpPr>
          <p:cNvPr id="156" name="CustomShape 2"/>
          <p:cNvSpPr/>
          <p:nvPr/>
        </p:nvSpPr>
        <p:spPr>
          <a:xfrm>
            <a:off x="2483640" y="4221000"/>
            <a:ext cx="6108480" cy="2086920"/>
          </a:xfrm>
          <a:prstGeom prst="rect">
            <a:avLst/>
          </a:prstGeom>
          <a:noFill/>
          <a:ln>
            <a:noFill/>
          </a:ln>
        </p:spPr>
        <p:style>
          <a:lnRef idx="0"/>
          <a:fillRef idx="0"/>
          <a:effectRef idx="0"/>
          <a:fontRef idx="minor"/>
        </p:style>
        <p:txBody>
          <a:bodyPr lIns="90000" rIns="90000" tIns="45000" bIns="45000">
            <a:normAutofit fontScale="61000"/>
          </a:bodyPr>
          <a:p>
            <a:pPr algn="r">
              <a:lnSpc>
                <a:spcPct val="100000"/>
              </a:lnSpc>
              <a:spcBef>
                <a:spcPts val="1500"/>
              </a:spcBef>
            </a:pPr>
            <a:r>
              <a:rPr b="0" lang="en-GB" sz="2400" spc="-1" strike="noStrike">
                <a:solidFill>
                  <a:srgbClr val="49345f"/>
                </a:solidFill>
                <a:latin typeface="Century"/>
                <a:ea typeface="DejaVu Sans"/>
              </a:rPr>
              <a:t>Late Nineteenth &amp; Early Twentieth Century Photography</a:t>
            </a:r>
            <a:endParaRPr b="0" lang="en-GB" sz="2400" spc="-1" strike="noStrike">
              <a:latin typeface="Arial"/>
            </a:endParaRPr>
          </a:p>
          <a:p>
            <a:pPr algn="r">
              <a:lnSpc>
                <a:spcPct val="100000"/>
              </a:lnSpc>
              <a:spcBef>
                <a:spcPts val="1500"/>
              </a:spcBef>
            </a:pPr>
            <a:r>
              <a:rPr b="0" lang="en-GB" sz="2400" spc="-1" strike="noStrike">
                <a:solidFill>
                  <a:srgbClr val="49345f"/>
                </a:solidFill>
                <a:latin typeface="Century"/>
                <a:ea typeface="DejaVu Sans"/>
              </a:rPr>
              <a:t>The Royal Photographic Society, </a:t>
            </a:r>
            <a:br/>
            <a:r>
              <a:rPr b="0" lang="en-GB" sz="2400" spc="-1" strike="noStrike">
                <a:solidFill>
                  <a:srgbClr val="49345f"/>
                </a:solidFill>
                <a:latin typeface="Century"/>
                <a:ea typeface="DejaVu Sans"/>
              </a:rPr>
              <a:t>The Linked Ring, </a:t>
            </a:r>
            <a:br/>
            <a:r>
              <a:rPr b="0" lang="en-GB" sz="2400" spc="-1" strike="noStrike">
                <a:solidFill>
                  <a:srgbClr val="49345f"/>
                </a:solidFill>
                <a:latin typeface="Century"/>
                <a:ea typeface="DejaVu Sans"/>
              </a:rPr>
              <a:t>The Photo-Secession, </a:t>
            </a:r>
            <a:br/>
            <a:r>
              <a:rPr b="0" lang="en-GB" sz="2400" spc="-1" strike="noStrike">
                <a:solidFill>
                  <a:srgbClr val="49345f"/>
                </a:solidFill>
                <a:latin typeface="Century"/>
                <a:ea typeface="DejaVu Sans"/>
              </a:rPr>
              <a:t>International Society of Pictorial Photographers</a:t>
            </a:r>
            <a:endParaRPr b="0" lang="en-GB" sz="2400" spc="-1" strike="noStrike">
              <a:latin typeface="Arial"/>
            </a:endParaRPr>
          </a:p>
        </p:txBody>
      </p:sp>
      <p:sp>
        <p:nvSpPr>
          <p:cNvPr id="157" name="CustomShape 3"/>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52789525-A39D-4F92-8827-DA1B912F54C4}" type="slidenum">
              <a:rPr b="0" lang="en-GB" sz="1100" spc="-1" strike="noStrike">
                <a:solidFill>
                  <a:srgbClr val="49345f"/>
                </a:solidFill>
                <a:latin typeface="Century"/>
                <a:ea typeface="DejaVu Sans"/>
              </a:rPr>
              <a:t>1</a:t>
            </a:fld>
            <a:endParaRPr b="0" lang="en-GB" sz="11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Peter henry Emerson</a:t>
            </a:r>
            <a:endParaRPr b="0" lang="en-GB" sz="3600" spc="-1" strike="noStrike">
              <a:latin typeface="Arial"/>
            </a:endParaRPr>
          </a:p>
        </p:txBody>
      </p:sp>
      <p:sp>
        <p:nvSpPr>
          <p:cNvPr id="190" name="CustomShape 2"/>
          <p:cNvSpPr/>
          <p:nvPr/>
        </p:nvSpPr>
        <p:spPr>
          <a:xfrm>
            <a:off x="2133720" y="1600200"/>
            <a:ext cx="6551640" cy="4524480"/>
          </a:xfrm>
          <a:prstGeom prst="rect">
            <a:avLst/>
          </a:prstGeom>
          <a:noFill/>
          <a:ln>
            <a:noFill/>
          </a:ln>
        </p:spPr>
        <p:style>
          <a:lnRef idx="0"/>
          <a:fillRef idx="0"/>
          <a:effectRef idx="0"/>
          <a:fontRef idx="minor"/>
        </p:style>
      </p:sp>
      <p:sp>
        <p:nvSpPr>
          <p:cNvPr id="191" name="CustomShape 3"/>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2FC56718-DA1E-48F0-ACB4-E062518D06C1}" type="slidenum">
              <a:rPr b="0" lang="en-GB" sz="1100" spc="-1" strike="noStrike">
                <a:solidFill>
                  <a:srgbClr val="49345f"/>
                </a:solidFill>
                <a:latin typeface="Century"/>
                <a:ea typeface="DejaVu Sans"/>
              </a:rPr>
              <a:t>2</a:t>
            </a:fld>
            <a:endParaRPr b="0" lang="en-GB" sz="1100" spc="-1" strike="noStrike">
              <a:latin typeface="Arial"/>
            </a:endParaRPr>
          </a:p>
        </p:txBody>
      </p:sp>
      <p:pic>
        <p:nvPicPr>
          <p:cNvPr id="192" name="Picture 3" descr="C:\Users\Peter\Documents\U3A\Practical Photog\Naturalism\Emerson_At Plough, The End of the Furrow Sm.jpg"/>
          <p:cNvPicPr/>
          <p:nvPr/>
        </p:nvPicPr>
        <p:blipFill>
          <a:blip r:embed="rId1"/>
          <a:stretch/>
        </p:blipFill>
        <p:spPr>
          <a:xfrm>
            <a:off x="2051640" y="1268640"/>
            <a:ext cx="6787080" cy="4927320"/>
          </a:xfrm>
          <a:prstGeom prst="rect">
            <a:avLst/>
          </a:prstGeom>
          <a:ln>
            <a:noFill/>
          </a:ln>
        </p:spPr>
      </p:pic>
      <p:sp>
        <p:nvSpPr>
          <p:cNvPr id="193" name="CustomShape 4"/>
          <p:cNvSpPr/>
          <p:nvPr/>
        </p:nvSpPr>
        <p:spPr>
          <a:xfrm>
            <a:off x="2051640" y="6309360"/>
            <a:ext cx="4390920" cy="36396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n-GB" sz="1800" spc="-1" strike="noStrike">
                <a:solidFill>
                  <a:srgbClr val="49345f"/>
                </a:solidFill>
                <a:latin typeface="Century"/>
                <a:ea typeface="DejaVu Sans"/>
              </a:rPr>
              <a:t>At Plough, The End of the Furrow</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Peter henry Emerson</a:t>
            </a:r>
            <a:endParaRPr b="0" lang="en-GB" sz="3600" spc="-1" strike="noStrike">
              <a:latin typeface="Arial"/>
            </a:endParaRPr>
          </a:p>
        </p:txBody>
      </p:sp>
      <p:pic>
        <p:nvPicPr>
          <p:cNvPr id="195" name="Content Placeholder 3" descr="Emerson_Ricking_the_reed.jpg"/>
          <p:cNvPicPr/>
          <p:nvPr/>
        </p:nvPicPr>
        <p:blipFill>
          <a:blip r:embed="rId1"/>
          <a:stretch/>
        </p:blipFill>
        <p:spPr>
          <a:xfrm>
            <a:off x="1835640" y="1303200"/>
            <a:ext cx="6407280" cy="4879800"/>
          </a:xfrm>
          <a:prstGeom prst="rect">
            <a:avLst/>
          </a:prstGeom>
          <a:ln>
            <a:noFill/>
          </a:ln>
        </p:spPr>
      </p:pic>
      <p:sp>
        <p:nvSpPr>
          <p:cNvPr id="196"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1C46A47C-E64A-42B0-9DF3-F608C524AEFE}"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197" name="CustomShape 3"/>
          <p:cNvSpPr/>
          <p:nvPr/>
        </p:nvSpPr>
        <p:spPr>
          <a:xfrm>
            <a:off x="5878080" y="1412640"/>
            <a:ext cx="208944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Ricking the Reeds</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Peter henry Emerson</a:t>
            </a:r>
            <a:endParaRPr b="0" lang="en-GB" sz="3600" spc="-1" strike="noStrike">
              <a:latin typeface="Arial"/>
            </a:endParaRPr>
          </a:p>
        </p:txBody>
      </p:sp>
      <p:pic>
        <p:nvPicPr>
          <p:cNvPr id="199" name="Content Placeholder 3" descr="Emerson_Blackshore,_River_Blythe,_Suffolk,,_1888.jpg"/>
          <p:cNvPicPr/>
          <p:nvPr/>
        </p:nvPicPr>
        <p:blipFill>
          <a:blip r:embed="rId1"/>
          <a:stretch/>
        </p:blipFill>
        <p:spPr>
          <a:xfrm>
            <a:off x="512280" y="1340640"/>
            <a:ext cx="8173080" cy="4208400"/>
          </a:xfrm>
          <a:prstGeom prst="rect">
            <a:avLst/>
          </a:prstGeom>
          <a:ln>
            <a:noFill/>
          </a:ln>
        </p:spPr>
      </p:pic>
      <p:sp>
        <p:nvSpPr>
          <p:cNvPr id="200"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D0228E17-AE69-44A3-8159-D8FFF4C5DC61}"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201" name="CustomShape 3"/>
          <p:cNvSpPr/>
          <p:nvPr/>
        </p:nvSpPr>
        <p:spPr>
          <a:xfrm>
            <a:off x="2287440" y="5733360"/>
            <a:ext cx="428256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Blackshore, River Blythe, Suffolk 1888</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Peter henry Emerson</a:t>
            </a:r>
            <a:endParaRPr b="0" lang="en-GB" sz="3600" spc="-1" strike="noStrike">
              <a:latin typeface="Arial"/>
            </a:endParaRPr>
          </a:p>
        </p:txBody>
      </p:sp>
      <p:sp>
        <p:nvSpPr>
          <p:cNvPr id="203"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F1640125-104B-4B05-B1EE-EC563CE9F19C}"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204" name="CustomShape 3"/>
          <p:cNvSpPr/>
          <p:nvPr/>
        </p:nvSpPr>
        <p:spPr>
          <a:xfrm flipH="1">
            <a:off x="178200" y="2853000"/>
            <a:ext cx="2590920" cy="36396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n-GB" sz="1800" spc="-1" strike="noStrike">
                <a:solidFill>
                  <a:srgbClr val="49345f"/>
                </a:solidFill>
                <a:latin typeface="Century"/>
                <a:ea typeface="DejaVu Sans"/>
              </a:rPr>
              <a:t>A Fisherman at Home </a:t>
            </a:r>
            <a:endParaRPr b="0" lang="en-GB" sz="1800" spc="-1" strike="noStrike">
              <a:latin typeface="Arial"/>
            </a:endParaRPr>
          </a:p>
        </p:txBody>
      </p:sp>
      <p:pic>
        <p:nvPicPr>
          <p:cNvPr id="205" name="Picture 2" descr="C:\Users\Peter\Documents\U3A\Practical Photog\Naturalism\Emerson_A_Fisherman_At_Home,_1887 Sm.jpg"/>
          <p:cNvPicPr/>
          <p:nvPr/>
        </p:nvPicPr>
        <p:blipFill>
          <a:blip r:embed="rId1"/>
          <a:stretch/>
        </p:blipFill>
        <p:spPr>
          <a:xfrm>
            <a:off x="3204000" y="1052640"/>
            <a:ext cx="5373360" cy="5662440"/>
          </a:xfrm>
          <a:prstGeom prst="rect">
            <a:avLst/>
          </a:prstGeom>
          <a:ln>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Peter henry Emerson</a:t>
            </a:r>
            <a:endParaRPr b="0" lang="en-GB" sz="3600" spc="-1" strike="noStrike">
              <a:latin typeface="Arial"/>
            </a:endParaRPr>
          </a:p>
        </p:txBody>
      </p:sp>
      <p:sp>
        <p:nvSpPr>
          <p:cNvPr id="207"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EF4DDD52-78BC-4D6A-9775-5727EF4D5CFC}"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208" name="CustomShape 3"/>
          <p:cNvSpPr/>
          <p:nvPr/>
        </p:nvSpPr>
        <p:spPr>
          <a:xfrm>
            <a:off x="189000" y="2781000"/>
            <a:ext cx="1912680" cy="63828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A Dame’s School</a:t>
            </a:r>
            <a:endParaRPr b="0" lang="en-GB" sz="1800" spc="-1" strike="noStrike">
              <a:latin typeface="Arial"/>
            </a:endParaRPr>
          </a:p>
          <a:p>
            <a:pPr algn="ctr">
              <a:lnSpc>
                <a:spcPct val="100000"/>
              </a:lnSpc>
            </a:pPr>
            <a:r>
              <a:rPr b="0" lang="en-GB" sz="1800" spc="-1" strike="noStrike">
                <a:solidFill>
                  <a:srgbClr val="49345f"/>
                </a:solidFill>
                <a:latin typeface="Century"/>
                <a:ea typeface="DejaVu Sans"/>
              </a:rPr>
              <a:t>1887</a:t>
            </a:r>
            <a:endParaRPr b="0" lang="en-GB" sz="1800" spc="-1" strike="noStrike">
              <a:latin typeface="Arial"/>
            </a:endParaRPr>
          </a:p>
        </p:txBody>
      </p:sp>
      <p:pic>
        <p:nvPicPr>
          <p:cNvPr id="209" name="Picture 2" descr="C:\Users\Peter\Documents\U3A\Practical Photog\Naturalism\Emerson_A_Dame's_School,_1887 Sm.jpg"/>
          <p:cNvPicPr/>
          <p:nvPr/>
        </p:nvPicPr>
        <p:blipFill>
          <a:blip r:embed="rId1"/>
          <a:stretch/>
        </p:blipFill>
        <p:spPr>
          <a:xfrm>
            <a:off x="2267640" y="1196640"/>
            <a:ext cx="6577200" cy="5384880"/>
          </a:xfrm>
          <a:prstGeom prst="rect">
            <a:avLst/>
          </a:prstGeom>
          <a:ln>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Peter henry Emerson</a:t>
            </a:r>
            <a:endParaRPr b="0" lang="en-GB" sz="3600" spc="-1" strike="noStrike">
              <a:latin typeface="Arial"/>
            </a:endParaRPr>
          </a:p>
        </p:txBody>
      </p:sp>
      <p:sp>
        <p:nvSpPr>
          <p:cNvPr id="211"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35FB8621-1BAC-428D-9F9D-B6E6346602A6}"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212" name="CustomShape 3"/>
          <p:cNvSpPr/>
          <p:nvPr/>
        </p:nvSpPr>
        <p:spPr>
          <a:xfrm>
            <a:off x="4293000" y="6237360"/>
            <a:ext cx="143136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Confessions</a:t>
            </a:r>
            <a:endParaRPr b="0" lang="en-GB" sz="1800" spc="-1" strike="noStrike">
              <a:latin typeface="Arial"/>
            </a:endParaRPr>
          </a:p>
        </p:txBody>
      </p:sp>
      <p:pic>
        <p:nvPicPr>
          <p:cNvPr id="213" name="Picture 2" descr="C:\Users\Peter\Documents\U3A\Practical Photog\Naturalism\Emerson_Confessions,_1887 Sm.jpg"/>
          <p:cNvPicPr/>
          <p:nvPr/>
        </p:nvPicPr>
        <p:blipFill>
          <a:blip r:embed="rId1"/>
          <a:stretch/>
        </p:blipFill>
        <p:spPr>
          <a:xfrm>
            <a:off x="2555640" y="1196640"/>
            <a:ext cx="6242040" cy="5087160"/>
          </a:xfrm>
          <a:prstGeom prst="rect">
            <a:avLst/>
          </a:prstGeom>
          <a:ln>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4"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Benjamin gay wilkinson</a:t>
            </a:r>
            <a:endParaRPr b="0" lang="en-GB" sz="3600" spc="-1" strike="noStrike">
              <a:latin typeface="Arial"/>
            </a:endParaRPr>
          </a:p>
        </p:txBody>
      </p:sp>
      <p:pic>
        <p:nvPicPr>
          <p:cNvPr id="215" name="Content Placeholder 4" descr="Wilkinson_Sand Dunes,_1890.jpg"/>
          <p:cNvPicPr/>
          <p:nvPr/>
        </p:nvPicPr>
        <p:blipFill>
          <a:blip r:embed="rId1"/>
          <a:stretch/>
        </p:blipFill>
        <p:spPr>
          <a:xfrm>
            <a:off x="2228400" y="1268640"/>
            <a:ext cx="6555240" cy="5039280"/>
          </a:xfrm>
          <a:prstGeom prst="rect">
            <a:avLst/>
          </a:prstGeom>
          <a:ln>
            <a:noFill/>
          </a:ln>
        </p:spPr>
      </p:pic>
      <p:sp>
        <p:nvSpPr>
          <p:cNvPr id="216"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1C06EB23-5FD8-4C66-888D-5C4F819EC7B3}"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217" name="CustomShape 3"/>
          <p:cNvSpPr/>
          <p:nvPr/>
        </p:nvSpPr>
        <p:spPr>
          <a:xfrm>
            <a:off x="331920" y="3573000"/>
            <a:ext cx="146304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Sand Dunes</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Benjamin gay wilkinson</a:t>
            </a:r>
            <a:endParaRPr b="0" lang="en-GB" sz="3600" spc="-1" strike="noStrike">
              <a:latin typeface="Arial"/>
            </a:endParaRPr>
          </a:p>
        </p:txBody>
      </p:sp>
      <p:pic>
        <p:nvPicPr>
          <p:cNvPr id="219" name="Content Placeholder 4" descr="Wilkinson_Shepherd.jpg"/>
          <p:cNvPicPr/>
          <p:nvPr/>
        </p:nvPicPr>
        <p:blipFill>
          <a:blip r:embed="rId1"/>
          <a:stretch/>
        </p:blipFill>
        <p:spPr>
          <a:xfrm>
            <a:off x="1886400" y="1417320"/>
            <a:ext cx="6819840" cy="4918680"/>
          </a:xfrm>
          <a:prstGeom prst="rect">
            <a:avLst/>
          </a:prstGeom>
          <a:ln>
            <a:noFill/>
          </a:ln>
        </p:spPr>
      </p:pic>
      <p:sp>
        <p:nvSpPr>
          <p:cNvPr id="220"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F02FE289-5B8B-4CDF-8D83-8133D7E946F8}"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221" name="CustomShape 3"/>
          <p:cNvSpPr/>
          <p:nvPr/>
        </p:nvSpPr>
        <p:spPr>
          <a:xfrm>
            <a:off x="474480" y="3141000"/>
            <a:ext cx="119664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Shepherd</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2" name="CustomShape 1"/>
          <p:cNvSpPr/>
          <p:nvPr/>
        </p:nvSpPr>
        <p:spPr>
          <a:xfrm>
            <a:off x="533520" y="274680"/>
            <a:ext cx="8151840" cy="1141560"/>
          </a:xfrm>
          <a:prstGeom prst="rect">
            <a:avLst/>
          </a:prstGeom>
          <a:noFill/>
          <a:ln>
            <a:noFill/>
          </a:ln>
        </p:spPr>
        <p:style>
          <a:lnRef idx="0"/>
          <a:fillRef idx="0"/>
          <a:effectRef idx="0"/>
          <a:fontRef idx="minor"/>
        </p:style>
        <p:txBody>
          <a:bodyPr lIns="0" rIns="0" tIns="0" bIns="0" anchor="ctr">
            <a:noAutofit/>
          </a:bodyPr>
          <a:p>
            <a:pPr>
              <a:lnSpc>
                <a:spcPct val="100000"/>
              </a:lnSpc>
            </a:pPr>
            <a:r>
              <a:rPr b="0" lang="en-GB" sz="3600" spc="-1" strike="noStrike" cap="all">
                <a:solidFill>
                  <a:srgbClr val="49345f"/>
                </a:solidFill>
                <a:latin typeface="Constantia"/>
                <a:ea typeface="DejaVu Sans"/>
              </a:rPr>
              <a:t>Benjamin gay wilkinson</a:t>
            </a:r>
            <a:endParaRPr b="0" lang="en-GB" sz="3600" spc="-1" strike="noStrike">
              <a:latin typeface="Arial"/>
            </a:endParaRPr>
          </a:p>
        </p:txBody>
      </p:sp>
      <p:pic>
        <p:nvPicPr>
          <p:cNvPr id="223" name="Le Retour " descr=""/>
          <p:cNvPicPr/>
          <p:nvPr/>
        </p:nvPicPr>
        <p:blipFill>
          <a:blip r:embed="rId1"/>
          <a:stretch/>
        </p:blipFill>
        <p:spPr>
          <a:xfrm>
            <a:off x="648000" y="1664640"/>
            <a:ext cx="8037360" cy="3709440"/>
          </a:xfrm>
          <a:prstGeom prst="rect">
            <a:avLst/>
          </a:prstGeom>
          <a:ln>
            <a:noFill/>
          </a:ln>
        </p:spPr>
      </p:pic>
      <p:sp>
        <p:nvSpPr>
          <p:cNvPr id="224" name="CustomShape 2"/>
          <p:cNvSpPr/>
          <p:nvPr/>
        </p:nvSpPr>
        <p:spPr>
          <a:xfrm>
            <a:off x="2808000" y="5688000"/>
            <a:ext cx="2662920" cy="82080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0" lang="en-GB" sz="2400" spc="-1" strike="noStrike">
                <a:solidFill>
                  <a:srgbClr val="49345f"/>
                </a:solidFill>
                <a:latin typeface="Century"/>
                <a:ea typeface="DejaVu Sans"/>
              </a:rPr>
              <a:t>Le Retour du Troupeau</a:t>
            </a:r>
            <a:endParaRPr b="0" lang="en-GB" sz="24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5"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Benjamin gay wilkinson</a:t>
            </a:r>
            <a:endParaRPr b="0" lang="en-GB" sz="3600" spc="-1" strike="noStrike">
              <a:latin typeface="Arial"/>
            </a:endParaRPr>
          </a:p>
        </p:txBody>
      </p:sp>
      <p:sp>
        <p:nvSpPr>
          <p:cNvPr id="226"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E97045E0-D86F-4D64-A6B5-C0A076E4A232}"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227" name="CustomShape 3"/>
          <p:cNvSpPr/>
          <p:nvPr/>
        </p:nvSpPr>
        <p:spPr>
          <a:xfrm>
            <a:off x="263880" y="3573000"/>
            <a:ext cx="160164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Silver Strand</a:t>
            </a:r>
            <a:endParaRPr b="0" lang="en-GB" sz="1800" spc="-1" strike="noStrike">
              <a:latin typeface="Arial"/>
            </a:endParaRPr>
          </a:p>
        </p:txBody>
      </p:sp>
      <p:pic>
        <p:nvPicPr>
          <p:cNvPr id="228" name="" descr=""/>
          <p:cNvPicPr/>
          <p:nvPr/>
        </p:nvPicPr>
        <p:blipFill>
          <a:blip r:embed="rId1"/>
          <a:stretch/>
        </p:blipFill>
        <p:spPr>
          <a:xfrm>
            <a:off x="2228400" y="1268640"/>
            <a:ext cx="6555240" cy="5039280"/>
          </a:xfrm>
          <a:prstGeom prst="rect">
            <a:avLst/>
          </a:prstGeom>
          <a:ln>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CustomShape 1"/>
          <p:cNvSpPr/>
          <p:nvPr/>
        </p:nvSpPr>
        <p:spPr>
          <a:xfrm>
            <a:off x="823680" y="1196640"/>
            <a:ext cx="7923240" cy="177012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r>
              <a:rPr b="0" lang="en-GB" sz="6000" spc="-1" strike="noStrike" cap="all">
                <a:solidFill>
                  <a:srgbClr val="49345f"/>
                </a:solidFill>
                <a:latin typeface="Constantia"/>
                <a:ea typeface="DejaVu Sans"/>
              </a:rPr>
              <a:t>Naturalism and Impressionism</a:t>
            </a:r>
            <a:endParaRPr b="0" lang="en-GB" sz="6000" spc="-1" strike="noStrike">
              <a:latin typeface="Arial"/>
            </a:endParaRPr>
          </a:p>
        </p:txBody>
      </p:sp>
      <p:sp>
        <p:nvSpPr>
          <p:cNvPr id="159" name="CustomShape 2"/>
          <p:cNvSpPr/>
          <p:nvPr/>
        </p:nvSpPr>
        <p:spPr>
          <a:xfrm>
            <a:off x="2555640" y="3069000"/>
            <a:ext cx="6108480" cy="3166920"/>
          </a:xfrm>
          <a:prstGeom prst="rect">
            <a:avLst/>
          </a:prstGeom>
          <a:noFill/>
          <a:ln>
            <a:noFill/>
          </a:ln>
        </p:spPr>
        <p:style>
          <a:lnRef idx="0"/>
          <a:fillRef idx="0"/>
          <a:effectRef idx="0"/>
          <a:fontRef idx="minor"/>
        </p:style>
        <p:txBody>
          <a:bodyPr lIns="90000" rIns="90000" tIns="45000" bIns="45000">
            <a:normAutofit fontScale="43000"/>
          </a:bodyPr>
          <a:p>
            <a:pPr>
              <a:lnSpc>
                <a:spcPct val="100000"/>
              </a:lnSpc>
              <a:spcBef>
                <a:spcPts val="1500"/>
              </a:spcBef>
            </a:pPr>
            <a:r>
              <a:rPr b="0" lang="en-GB" sz="2400" spc="-1" strike="noStrike">
                <a:solidFill>
                  <a:srgbClr val="49345f"/>
                </a:solidFill>
                <a:latin typeface="Century"/>
                <a:ea typeface="DejaVu Sans"/>
              </a:rPr>
              <a:t>At some point in 19</a:t>
            </a:r>
            <a:r>
              <a:rPr b="0" lang="en-GB" sz="2400" spc="-1" strike="noStrike" baseline="30000">
                <a:solidFill>
                  <a:srgbClr val="49345f"/>
                </a:solidFill>
                <a:latin typeface="Century"/>
                <a:ea typeface="DejaVu Sans"/>
              </a:rPr>
              <a:t>th</a:t>
            </a:r>
            <a:r>
              <a:rPr b="0" lang="en-GB" sz="2400" spc="-1" strike="noStrike">
                <a:solidFill>
                  <a:srgbClr val="49345f"/>
                </a:solidFill>
                <a:latin typeface="Century"/>
                <a:ea typeface="DejaVu Sans"/>
              </a:rPr>
              <a:t> Century photography was organised with the RPS setting the standards.</a:t>
            </a:r>
            <a:endParaRPr b="0" lang="en-GB" sz="2400" spc="-1" strike="noStrike">
              <a:latin typeface="Arial"/>
            </a:endParaRPr>
          </a:p>
          <a:p>
            <a:pPr>
              <a:lnSpc>
                <a:spcPct val="100000"/>
              </a:lnSpc>
              <a:spcBef>
                <a:spcPts val="1500"/>
              </a:spcBef>
            </a:pPr>
            <a:r>
              <a:rPr b="0" lang="en-GB" sz="2400" spc="-1" strike="noStrike">
                <a:solidFill>
                  <a:srgbClr val="49345f"/>
                </a:solidFill>
                <a:latin typeface="Century"/>
                <a:ea typeface="DejaVu Sans"/>
              </a:rPr>
              <a:t>However, not all were happy and wanted more freedom and the recognition of Photography as a Fine Art.</a:t>
            </a:r>
            <a:endParaRPr b="0" lang="en-GB" sz="2400" spc="-1" strike="noStrike">
              <a:latin typeface="Arial"/>
            </a:endParaRPr>
          </a:p>
          <a:p>
            <a:pPr>
              <a:lnSpc>
                <a:spcPct val="100000"/>
              </a:lnSpc>
              <a:spcBef>
                <a:spcPts val="1500"/>
              </a:spcBef>
            </a:pPr>
            <a:r>
              <a:rPr b="0" lang="en-GB" sz="2400" spc="-1" strike="noStrike">
                <a:solidFill>
                  <a:srgbClr val="49345f"/>
                </a:solidFill>
                <a:latin typeface="Century"/>
                <a:ea typeface="DejaVu Sans"/>
              </a:rPr>
              <a:t>So there arose the Linked Ring and Photo-Secessionists to make image aiming to be Art.</a:t>
            </a:r>
            <a:endParaRPr b="0" lang="en-GB" sz="2400" spc="-1" strike="noStrike">
              <a:latin typeface="Arial"/>
            </a:endParaRPr>
          </a:p>
          <a:p>
            <a:pPr>
              <a:lnSpc>
                <a:spcPct val="100000"/>
              </a:lnSpc>
              <a:spcBef>
                <a:spcPts val="1500"/>
              </a:spcBef>
            </a:pPr>
            <a:r>
              <a:rPr b="0" lang="en-GB" sz="2400" spc="-1" strike="noStrike">
                <a:solidFill>
                  <a:srgbClr val="49345f"/>
                </a:solidFill>
                <a:latin typeface="Century"/>
                <a:ea typeface="DejaVu Sans"/>
              </a:rPr>
              <a:t>Emerson and Davison were the leaders. They set up the London Salon that became the model for Exhibitions ever since.</a:t>
            </a:r>
            <a:endParaRPr b="0" lang="en-GB" sz="2400" spc="-1" strike="noStrike">
              <a:latin typeface="Arial"/>
            </a:endParaRPr>
          </a:p>
        </p:txBody>
      </p:sp>
      <p:sp>
        <p:nvSpPr>
          <p:cNvPr id="160" name="CustomShape 3"/>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51B4AC6C-77FE-47EB-97D9-7123DDE7AB55}" type="slidenum">
              <a:rPr b="0" lang="en-GB" sz="1100" spc="-1" strike="noStrike">
                <a:solidFill>
                  <a:srgbClr val="49345f"/>
                </a:solidFill>
                <a:latin typeface="Century"/>
                <a:ea typeface="DejaVu Sans"/>
              </a:rPr>
              <a:t>2</a:t>
            </a:fld>
            <a:endParaRPr b="0" lang="en-GB" sz="11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9"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Benjamin gay wilkinson</a:t>
            </a:r>
            <a:endParaRPr b="0" lang="en-GB" sz="3600" spc="-1" strike="noStrike">
              <a:latin typeface="Arial"/>
            </a:endParaRPr>
          </a:p>
        </p:txBody>
      </p:sp>
      <p:sp>
        <p:nvSpPr>
          <p:cNvPr id="230"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92A16F86-2504-4220-AE98-B7655198F1D5}"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231" name="CustomShape 3"/>
          <p:cNvSpPr/>
          <p:nvPr/>
        </p:nvSpPr>
        <p:spPr>
          <a:xfrm>
            <a:off x="198000" y="3573000"/>
            <a:ext cx="1735920" cy="118692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Retirement:</a:t>
            </a:r>
            <a:endParaRPr b="0" lang="en-GB" sz="1800" spc="-1" strike="noStrike">
              <a:latin typeface="Arial"/>
            </a:endParaRPr>
          </a:p>
          <a:p>
            <a:pPr>
              <a:lnSpc>
                <a:spcPct val="100000"/>
              </a:lnSpc>
            </a:pPr>
            <a:r>
              <a:rPr b="0" lang="en-GB" sz="1800" spc="-1" strike="noStrike">
                <a:solidFill>
                  <a:srgbClr val="49345f"/>
                </a:solidFill>
                <a:latin typeface="Century"/>
                <a:ea typeface="DejaVu Sans"/>
              </a:rPr>
              <a:t>He died the</a:t>
            </a:r>
            <a:endParaRPr b="0" lang="en-GB" sz="1800" spc="-1" strike="noStrike">
              <a:latin typeface="Arial"/>
            </a:endParaRPr>
          </a:p>
          <a:p>
            <a:pPr>
              <a:lnSpc>
                <a:spcPct val="100000"/>
              </a:lnSpc>
            </a:pPr>
            <a:r>
              <a:rPr b="0" lang="en-GB" sz="1800" spc="-1" strike="noStrike">
                <a:solidFill>
                  <a:srgbClr val="49345f"/>
                </a:solidFill>
                <a:latin typeface="Century"/>
                <a:ea typeface="DejaVu Sans"/>
              </a:rPr>
              <a:t>following year </a:t>
            </a:r>
            <a:endParaRPr b="0" lang="en-GB" sz="1800" spc="-1" strike="noStrike">
              <a:latin typeface="Arial"/>
            </a:endParaRPr>
          </a:p>
          <a:p>
            <a:pPr>
              <a:lnSpc>
                <a:spcPct val="100000"/>
              </a:lnSpc>
            </a:pPr>
            <a:r>
              <a:rPr b="0" lang="en-GB" sz="1800" spc="-1" strike="noStrike">
                <a:solidFill>
                  <a:srgbClr val="49345f"/>
                </a:solidFill>
                <a:latin typeface="Century"/>
                <a:ea typeface="DejaVu Sans"/>
              </a:rPr>
              <a:t>1927</a:t>
            </a:r>
            <a:endParaRPr b="0" lang="en-GB" sz="1800" spc="-1" strike="noStrike">
              <a:latin typeface="Arial"/>
            </a:endParaRPr>
          </a:p>
        </p:txBody>
      </p:sp>
      <p:pic>
        <p:nvPicPr>
          <p:cNvPr id="232" name="" descr=""/>
          <p:cNvPicPr/>
          <p:nvPr/>
        </p:nvPicPr>
        <p:blipFill>
          <a:blip r:embed="rId1"/>
          <a:stretch/>
        </p:blipFill>
        <p:spPr>
          <a:xfrm>
            <a:off x="2228400" y="1268640"/>
            <a:ext cx="6555240" cy="5039280"/>
          </a:xfrm>
          <a:prstGeom prst="rect">
            <a:avLst/>
          </a:prstGeom>
          <a:ln>
            <a:no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Lydell sawyer</a:t>
            </a:r>
            <a:endParaRPr b="0" lang="en-GB" sz="3600" spc="-1" strike="noStrike">
              <a:latin typeface="Arial"/>
            </a:endParaRPr>
          </a:p>
        </p:txBody>
      </p:sp>
      <p:sp>
        <p:nvSpPr>
          <p:cNvPr id="234"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795E7068-3A37-4328-891E-A0274568A8DB}"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235" name="CustomShape 3"/>
          <p:cNvSpPr/>
          <p:nvPr/>
        </p:nvSpPr>
        <p:spPr>
          <a:xfrm>
            <a:off x="1080360" y="1700640"/>
            <a:ext cx="1395720" cy="63828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1856 - 1927</a:t>
            </a:r>
            <a:endParaRPr b="0" lang="en-GB" sz="1800" spc="-1" strike="noStrike">
              <a:latin typeface="Arial"/>
            </a:endParaRPr>
          </a:p>
          <a:p>
            <a:pPr>
              <a:lnSpc>
                <a:spcPct val="100000"/>
              </a:lnSpc>
            </a:pPr>
            <a:r>
              <a:rPr b="0" lang="en-GB" sz="1800" spc="-1" strike="noStrike">
                <a:solidFill>
                  <a:srgbClr val="49345f"/>
                </a:solidFill>
                <a:latin typeface="Century"/>
                <a:ea typeface="DejaVu Sans"/>
              </a:rPr>
              <a:t>Book Cover</a:t>
            </a:r>
            <a:endParaRPr b="0" lang="en-GB" sz="1800" spc="-1" strike="noStrike">
              <a:latin typeface="Arial"/>
            </a:endParaRPr>
          </a:p>
        </p:txBody>
      </p:sp>
      <p:pic>
        <p:nvPicPr>
          <p:cNvPr id="236" name="" descr=""/>
          <p:cNvPicPr/>
          <p:nvPr/>
        </p:nvPicPr>
        <p:blipFill>
          <a:blip r:embed="rId1"/>
          <a:stretch/>
        </p:blipFill>
        <p:spPr>
          <a:xfrm>
            <a:off x="4200120" y="692640"/>
            <a:ext cx="4619880" cy="5654880"/>
          </a:xfrm>
          <a:prstGeom prst="rect">
            <a:avLst/>
          </a:prstGeom>
          <a:ln>
            <a:noFill/>
          </a:ln>
        </p:spPr>
      </p:pic>
      <p:sp>
        <p:nvSpPr>
          <p:cNvPr id="237" name="CustomShape 4"/>
          <p:cNvSpPr/>
          <p:nvPr/>
        </p:nvSpPr>
        <p:spPr>
          <a:xfrm>
            <a:off x="720000" y="2448000"/>
            <a:ext cx="3166920" cy="296316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0" lang="en-GB" sz="2000" spc="-1" strike="noStrike">
                <a:solidFill>
                  <a:srgbClr val="000000"/>
                </a:solidFill>
                <a:latin typeface="Times New Roman"/>
                <a:ea typeface="DejaVu Sans"/>
              </a:rPr>
              <a:t>Lyddell, or Lyd as he was later known, was a founder member of </a:t>
            </a:r>
            <a:br/>
            <a:r>
              <a:rPr b="0" lang="en-GB" sz="2000" spc="-1" strike="noStrike">
                <a:solidFill>
                  <a:srgbClr val="000000"/>
                </a:solidFill>
                <a:latin typeface="Times New Roman"/>
                <a:ea typeface="DejaVu Sans"/>
              </a:rPr>
              <a:t>'</a:t>
            </a:r>
            <a:r>
              <a:rPr b="1" lang="en-GB" sz="2000" spc="-1" strike="noStrike">
                <a:solidFill>
                  <a:srgbClr val="000000"/>
                </a:solidFill>
                <a:latin typeface="Times New Roman"/>
                <a:ea typeface="DejaVu Sans"/>
              </a:rPr>
              <a:t>The Linked Ring</a:t>
            </a:r>
            <a:r>
              <a:rPr b="0" lang="en-GB" sz="2000" spc="-1" strike="noStrike">
                <a:solidFill>
                  <a:srgbClr val="000000"/>
                </a:solidFill>
                <a:latin typeface="Times New Roman"/>
                <a:ea typeface="DejaVu Sans"/>
              </a:rPr>
              <a:t>', and although he showed almost 100 prints at what was later to become the Royal Photographic Society, only a handful of his images are well known</a:t>
            </a:r>
            <a:r>
              <a:rPr b="0" lang="en-GB" sz="2400" spc="-1" strike="noStrike">
                <a:solidFill>
                  <a:srgbClr val="000000"/>
                </a:solidFill>
                <a:latin typeface="Times New Roman"/>
                <a:ea typeface="DejaVu Sans"/>
              </a:rPr>
              <a:t>.</a:t>
            </a:r>
            <a:endParaRPr b="0" lang="en-GB" sz="24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8"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Lydell sawyer</a:t>
            </a:r>
            <a:endParaRPr b="0" lang="en-GB" sz="3600" spc="-1" strike="noStrike">
              <a:latin typeface="Arial"/>
            </a:endParaRPr>
          </a:p>
        </p:txBody>
      </p:sp>
      <p:pic>
        <p:nvPicPr>
          <p:cNvPr id="239" name="Content Placeholder 4_0" descr="Lyddell Sawyer_The Castle Garth_1890.jpg"/>
          <p:cNvPicPr/>
          <p:nvPr/>
        </p:nvPicPr>
        <p:blipFill>
          <a:blip r:embed="rId1"/>
          <a:stretch/>
        </p:blipFill>
        <p:spPr>
          <a:xfrm>
            <a:off x="4284000" y="692640"/>
            <a:ext cx="4439880" cy="5654880"/>
          </a:xfrm>
          <a:prstGeom prst="rect">
            <a:avLst/>
          </a:prstGeom>
          <a:ln>
            <a:noFill/>
          </a:ln>
        </p:spPr>
      </p:pic>
      <p:sp>
        <p:nvSpPr>
          <p:cNvPr id="240"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B5FB7840-F146-4FC2-B9C5-FB0E89DA7A85}"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241" name="CustomShape 3"/>
          <p:cNvSpPr/>
          <p:nvPr/>
        </p:nvSpPr>
        <p:spPr>
          <a:xfrm>
            <a:off x="766440" y="1700640"/>
            <a:ext cx="2021040" cy="912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The Castle Garth</a:t>
            </a:r>
            <a:endParaRPr b="0" lang="en-GB" sz="1800" spc="-1" strike="noStrike">
              <a:latin typeface="Arial"/>
            </a:endParaRPr>
          </a:p>
          <a:p>
            <a:pPr>
              <a:lnSpc>
                <a:spcPct val="100000"/>
              </a:lnSpc>
            </a:pPr>
            <a:r>
              <a:rPr b="0" lang="en-GB" sz="1800" spc="-1" strike="noStrike">
                <a:solidFill>
                  <a:srgbClr val="49345f"/>
                </a:solidFill>
                <a:latin typeface="Century"/>
                <a:ea typeface="DejaVu Sans"/>
              </a:rPr>
              <a:t>Newcastle</a:t>
            </a:r>
            <a:endParaRPr b="0" lang="en-GB" sz="1800" spc="-1" strike="noStrike">
              <a:latin typeface="Arial"/>
            </a:endParaRPr>
          </a:p>
          <a:p>
            <a:pPr>
              <a:lnSpc>
                <a:spcPct val="100000"/>
              </a:lnSpc>
            </a:pPr>
            <a:r>
              <a:rPr b="0" lang="en-GB" sz="1800" spc="-1" strike="noStrike">
                <a:solidFill>
                  <a:srgbClr val="49345f"/>
                </a:solidFill>
                <a:latin typeface="Century"/>
                <a:ea typeface="DejaVu Sans"/>
              </a:rPr>
              <a:t>1888</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2"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Lydell sawyer</a:t>
            </a:r>
            <a:endParaRPr b="0" lang="en-GB" sz="3600" spc="-1" strike="noStrike">
              <a:latin typeface="Arial"/>
            </a:endParaRPr>
          </a:p>
        </p:txBody>
      </p:sp>
      <p:pic>
        <p:nvPicPr>
          <p:cNvPr id="243" name="Content Placeholder 4" descr="Lyddell Sawyer_in-the-twilight.jpg"/>
          <p:cNvPicPr/>
          <p:nvPr/>
        </p:nvPicPr>
        <p:blipFill>
          <a:blip r:embed="rId1"/>
          <a:stretch/>
        </p:blipFill>
        <p:spPr>
          <a:xfrm>
            <a:off x="2527560" y="1600200"/>
            <a:ext cx="5763600" cy="4524480"/>
          </a:xfrm>
          <a:prstGeom prst="rect">
            <a:avLst/>
          </a:prstGeom>
          <a:ln>
            <a:noFill/>
          </a:ln>
        </p:spPr>
      </p:pic>
      <p:sp>
        <p:nvSpPr>
          <p:cNvPr id="244"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77119889-D3B0-4391-83B1-B081DEDE6C6D}"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245" name="CustomShape 3"/>
          <p:cNvSpPr/>
          <p:nvPr/>
        </p:nvSpPr>
        <p:spPr>
          <a:xfrm>
            <a:off x="475560" y="3789000"/>
            <a:ext cx="176508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In the Twilight</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6"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Lydell sawyer</a:t>
            </a:r>
            <a:endParaRPr b="0" lang="en-GB" sz="3600" spc="-1" strike="noStrike">
              <a:latin typeface="Arial"/>
            </a:endParaRPr>
          </a:p>
        </p:txBody>
      </p:sp>
      <p:pic>
        <p:nvPicPr>
          <p:cNvPr id="247" name="Content Placeholder 4" descr="Lyddell Sayer_Baden Powell.jpg"/>
          <p:cNvPicPr/>
          <p:nvPr/>
        </p:nvPicPr>
        <p:blipFill>
          <a:blip r:embed="rId1"/>
          <a:stretch/>
        </p:blipFill>
        <p:spPr>
          <a:xfrm>
            <a:off x="4428000" y="476640"/>
            <a:ext cx="4030920" cy="6202440"/>
          </a:xfrm>
          <a:prstGeom prst="rect">
            <a:avLst/>
          </a:prstGeom>
          <a:ln>
            <a:noFill/>
          </a:ln>
        </p:spPr>
      </p:pic>
      <p:sp>
        <p:nvSpPr>
          <p:cNvPr id="248"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B2460C77-7BC2-4B93-AFD6-D2CB13D5EC6B}"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249" name="CustomShape 3"/>
          <p:cNvSpPr/>
          <p:nvPr/>
        </p:nvSpPr>
        <p:spPr>
          <a:xfrm>
            <a:off x="2348280" y="3069000"/>
            <a:ext cx="162324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Baden Powell</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0"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Lydell sawyer</a:t>
            </a:r>
            <a:endParaRPr b="0" lang="en-GB" sz="3600" spc="-1" strike="noStrike">
              <a:latin typeface="Arial"/>
            </a:endParaRPr>
          </a:p>
        </p:txBody>
      </p:sp>
      <p:sp>
        <p:nvSpPr>
          <p:cNvPr id="251"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BE80E9E9-9AD5-4CA1-A7E2-4AB0B1ABA27C}"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252" name="CustomShape 3"/>
          <p:cNvSpPr/>
          <p:nvPr/>
        </p:nvSpPr>
        <p:spPr>
          <a:xfrm>
            <a:off x="4824000" y="6043320"/>
            <a:ext cx="134280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Reflections</a:t>
            </a:r>
            <a:endParaRPr b="0" lang="en-GB" sz="1800" spc="-1" strike="noStrike">
              <a:latin typeface="Arial"/>
            </a:endParaRPr>
          </a:p>
        </p:txBody>
      </p:sp>
      <p:pic>
        <p:nvPicPr>
          <p:cNvPr id="253" name="" descr=""/>
          <p:cNvPicPr/>
          <p:nvPr/>
        </p:nvPicPr>
        <p:blipFill>
          <a:blip r:embed="rId1"/>
          <a:stretch/>
        </p:blipFill>
        <p:spPr>
          <a:xfrm>
            <a:off x="2366640" y="1224000"/>
            <a:ext cx="6272280" cy="4678920"/>
          </a:xfrm>
          <a:prstGeom prst="rect">
            <a:avLst/>
          </a:prstGeom>
          <a:ln>
            <a:noFill/>
          </a:ln>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Lydell sawyer</a:t>
            </a:r>
            <a:endParaRPr b="0" lang="en-GB" sz="3600" spc="-1" strike="noStrike">
              <a:latin typeface="Arial"/>
            </a:endParaRPr>
          </a:p>
        </p:txBody>
      </p:sp>
      <p:sp>
        <p:nvSpPr>
          <p:cNvPr id="255"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8FF988F7-2FC9-49B9-8627-7C470E47A429}"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256" name="CustomShape 3"/>
          <p:cNvSpPr/>
          <p:nvPr/>
        </p:nvSpPr>
        <p:spPr>
          <a:xfrm>
            <a:off x="3816000" y="6187320"/>
            <a:ext cx="284040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Pilgrim Street Newcastle</a:t>
            </a:r>
            <a:endParaRPr b="0" lang="en-GB" sz="1800" spc="-1" strike="noStrike">
              <a:latin typeface="Arial"/>
            </a:endParaRPr>
          </a:p>
        </p:txBody>
      </p:sp>
      <p:pic>
        <p:nvPicPr>
          <p:cNvPr id="257" name="" descr=""/>
          <p:cNvPicPr/>
          <p:nvPr/>
        </p:nvPicPr>
        <p:blipFill>
          <a:blip r:embed="rId1"/>
          <a:stretch/>
        </p:blipFill>
        <p:spPr>
          <a:xfrm>
            <a:off x="1508760" y="1261080"/>
            <a:ext cx="7209000" cy="4822920"/>
          </a:xfrm>
          <a:prstGeom prst="rect">
            <a:avLst/>
          </a:prstGeom>
          <a:ln>
            <a:noFill/>
          </a:ln>
        </p:spPr>
      </p:pic>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8"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Lydell sawyer</a:t>
            </a:r>
            <a:endParaRPr b="0" lang="en-GB" sz="3600" spc="-1" strike="noStrike">
              <a:latin typeface="Arial"/>
            </a:endParaRPr>
          </a:p>
        </p:txBody>
      </p:sp>
      <p:sp>
        <p:nvSpPr>
          <p:cNvPr id="259"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774A4876-743F-49D1-B4A9-04D325FE0DD7}"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260" name="CustomShape 3"/>
          <p:cNvSpPr/>
          <p:nvPr/>
        </p:nvSpPr>
        <p:spPr>
          <a:xfrm>
            <a:off x="1635120" y="3163320"/>
            <a:ext cx="210888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The Boat Builders</a:t>
            </a:r>
            <a:endParaRPr b="0" lang="en-GB" sz="1800" spc="-1" strike="noStrike">
              <a:latin typeface="Arial"/>
            </a:endParaRPr>
          </a:p>
        </p:txBody>
      </p:sp>
      <p:pic>
        <p:nvPicPr>
          <p:cNvPr id="261" name="" descr=""/>
          <p:cNvPicPr/>
          <p:nvPr/>
        </p:nvPicPr>
        <p:blipFill>
          <a:blip r:embed="rId1"/>
          <a:stretch/>
        </p:blipFill>
        <p:spPr>
          <a:xfrm>
            <a:off x="4248000" y="506160"/>
            <a:ext cx="4472640" cy="5828760"/>
          </a:xfrm>
          <a:prstGeom prst="rect">
            <a:avLst/>
          </a:prstGeom>
          <a:ln>
            <a:noFill/>
          </a:ln>
        </p:spPr>
      </p:pic>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2"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George davison</a:t>
            </a:r>
            <a:endParaRPr b="0" lang="en-GB" sz="3600" spc="-1" strike="noStrike">
              <a:latin typeface="Arial"/>
            </a:endParaRPr>
          </a:p>
        </p:txBody>
      </p:sp>
      <p:sp>
        <p:nvSpPr>
          <p:cNvPr id="263" name="CustomShape 2"/>
          <p:cNvSpPr/>
          <p:nvPr/>
        </p:nvSpPr>
        <p:spPr>
          <a:xfrm>
            <a:off x="1403640" y="1196640"/>
            <a:ext cx="6767280" cy="1035360"/>
          </a:xfrm>
          <a:prstGeom prst="rect">
            <a:avLst/>
          </a:prstGeom>
          <a:noFill/>
          <a:ln>
            <a:noFill/>
          </a:ln>
        </p:spPr>
        <p:style>
          <a:lnRef idx="0"/>
          <a:fillRef idx="0"/>
          <a:effectRef idx="0"/>
          <a:fontRef idx="minor"/>
        </p:style>
        <p:txBody>
          <a:bodyPr lIns="90000" rIns="90000" tIns="45000" bIns="45000">
            <a:noAutofit/>
          </a:bodyPr>
          <a:p>
            <a:pPr marL="457200" indent="-455760">
              <a:lnSpc>
                <a:spcPct val="100000"/>
              </a:lnSpc>
              <a:spcBef>
                <a:spcPts val="1500"/>
              </a:spcBef>
              <a:buClr>
                <a:srgbClr val="49345f"/>
              </a:buClr>
              <a:buFont typeface="Wingdings" charset="2"/>
              <a:buChar char=""/>
            </a:pPr>
            <a:r>
              <a:rPr b="0" lang="en-GB" sz="1800" spc="-1" strike="noStrike">
                <a:solidFill>
                  <a:srgbClr val="49345f"/>
                </a:solidFill>
                <a:latin typeface="Century"/>
                <a:ea typeface="DejaVu Sans"/>
              </a:rPr>
              <a:t>Davison was influenced by French impressionist paintings and he said that an image was more beautiful when it was </a:t>
            </a:r>
            <a:r>
              <a:rPr b="1" lang="en-GB" sz="1800" spc="-1" strike="noStrike">
                <a:solidFill>
                  <a:srgbClr val="49345f"/>
                </a:solidFill>
                <a:latin typeface="Century"/>
                <a:ea typeface="DejaVu Sans"/>
              </a:rPr>
              <a:t>soft</a:t>
            </a:r>
            <a:r>
              <a:rPr b="0" lang="en-GB" sz="1800" spc="-1" strike="noStrike">
                <a:solidFill>
                  <a:srgbClr val="49345f"/>
                </a:solidFill>
                <a:latin typeface="Century"/>
                <a:ea typeface="DejaVu Sans"/>
              </a:rPr>
              <a:t> as in his Onion Field photo in 1890</a:t>
            </a:r>
            <a:endParaRPr b="0" lang="en-GB" sz="1800" spc="-1" strike="noStrike">
              <a:latin typeface="Arial"/>
            </a:endParaRPr>
          </a:p>
        </p:txBody>
      </p:sp>
      <p:pic>
        <p:nvPicPr>
          <p:cNvPr id="264" name="Content Placeholder 6" descr="George_Davison_The onion field 1890.jpg"/>
          <p:cNvPicPr/>
          <p:nvPr/>
        </p:nvPicPr>
        <p:blipFill>
          <a:blip r:embed="rId1"/>
          <a:stretch/>
        </p:blipFill>
        <p:spPr>
          <a:xfrm>
            <a:off x="2808000" y="2160000"/>
            <a:ext cx="5831280" cy="4390200"/>
          </a:xfrm>
          <a:prstGeom prst="rect">
            <a:avLst/>
          </a:prstGeom>
          <a:ln>
            <a:noFill/>
          </a:ln>
        </p:spPr>
      </p:pic>
      <p:sp>
        <p:nvSpPr>
          <p:cNvPr id="265" name="CustomShape 3"/>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B2D51175-7888-4257-B1D8-6EB320918536}"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266" name="CustomShape 4"/>
          <p:cNvSpPr/>
          <p:nvPr/>
        </p:nvSpPr>
        <p:spPr>
          <a:xfrm>
            <a:off x="432000" y="2808000"/>
            <a:ext cx="1900440" cy="200988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The Onion Field</a:t>
            </a:r>
            <a:endParaRPr b="0" lang="en-GB" sz="1800" spc="-1" strike="noStrike">
              <a:latin typeface="Arial"/>
            </a:endParaRPr>
          </a:p>
          <a:p>
            <a:pPr algn="ctr">
              <a:lnSpc>
                <a:spcPct val="100000"/>
              </a:lnSpc>
            </a:pPr>
            <a:endParaRPr b="0" lang="en-GB" sz="1800" spc="-1" strike="noStrike">
              <a:latin typeface="Arial"/>
            </a:endParaRPr>
          </a:p>
          <a:p>
            <a:pPr algn="ctr">
              <a:lnSpc>
                <a:spcPct val="100000"/>
              </a:lnSpc>
            </a:pPr>
            <a:r>
              <a:rPr b="0" lang="en-GB" sz="1800" spc="-1" strike="noStrike">
                <a:solidFill>
                  <a:srgbClr val="49345f"/>
                </a:solidFill>
                <a:latin typeface="Century"/>
                <a:ea typeface="DejaVu Sans"/>
              </a:rPr>
              <a:t>The softness</a:t>
            </a:r>
            <a:endParaRPr b="0" lang="en-GB" sz="1800" spc="-1" strike="noStrike">
              <a:latin typeface="Arial"/>
            </a:endParaRPr>
          </a:p>
          <a:p>
            <a:pPr algn="ctr">
              <a:lnSpc>
                <a:spcPct val="100000"/>
              </a:lnSpc>
            </a:pPr>
            <a:r>
              <a:rPr b="0" lang="en-GB" sz="1800" spc="-1" strike="noStrike">
                <a:solidFill>
                  <a:srgbClr val="49345f"/>
                </a:solidFill>
                <a:latin typeface="Century"/>
                <a:ea typeface="DejaVu Sans"/>
              </a:rPr>
              <a:t>was helped by</a:t>
            </a:r>
            <a:endParaRPr b="0" lang="en-GB" sz="1800" spc="-1" strike="noStrike">
              <a:latin typeface="Arial"/>
            </a:endParaRPr>
          </a:p>
          <a:p>
            <a:pPr algn="ctr">
              <a:lnSpc>
                <a:spcPct val="100000"/>
              </a:lnSpc>
            </a:pPr>
            <a:r>
              <a:rPr b="0" lang="en-GB" sz="1800" spc="-1" strike="noStrike">
                <a:solidFill>
                  <a:srgbClr val="49345f"/>
                </a:solidFill>
                <a:latin typeface="Century"/>
                <a:ea typeface="DejaVu Sans"/>
              </a:rPr>
              <a:t>use of rough</a:t>
            </a:r>
            <a:endParaRPr b="0" lang="en-GB" sz="1800" spc="-1" strike="noStrike">
              <a:latin typeface="Arial"/>
            </a:endParaRPr>
          </a:p>
          <a:p>
            <a:pPr algn="ctr">
              <a:lnSpc>
                <a:spcPct val="100000"/>
              </a:lnSpc>
            </a:pPr>
            <a:r>
              <a:rPr b="0" lang="en-GB" sz="1800" spc="-1" strike="noStrike">
                <a:solidFill>
                  <a:srgbClr val="49345f"/>
                </a:solidFill>
                <a:latin typeface="Century"/>
                <a:ea typeface="DejaVu Sans"/>
              </a:rPr>
              <a:t>paper &amp; </a:t>
            </a:r>
            <a:endParaRPr b="0" lang="en-GB" sz="1800" spc="-1" strike="noStrike">
              <a:latin typeface="Arial"/>
            </a:endParaRPr>
          </a:p>
          <a:p>
            <a:pPr algn="ctr">
              <a:lnSpc>
                <a:spcPct val="100000"/>
              </a:lnSpc>
            </a:pPr>
            <a:r>
              <a:rPr b="0" lang="en-GB" sz="1800" spc="-1" strike="noStrike">
                <a:solidFill>
                  <a:srgbClr val="49345f"/>
                </a:solidFill>
                <a:latin typeface="Century"/>
                <a:ea typeface="DejaVu Sans"/>
              </a:rPr>
              <a:t>soft focus</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7"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George davison</a:t>
            </a:r>
            <a:endParaRPr b="0" lang="en-GB" sz="3600" spc="-1" strike="noStrike">
              <a:latin typeface="Arial"/>
            </a:endParaRPr>
          </a:p>
        </p:txBody>
      </p:sp>
      <p:pic>
        <p:nvPicPr>
          <p:cNvPr id="268" name="Content Placeholder 4" descr="George_Davison_Oxford Street A Wet Day.jpg"/>
          <p:cNvPicPr/>
          <p:nvPr/>
        </p:nvPicPr>
        <p:blipFill>
          <a:blip r:embed="rId1"/>
          <a:stretch/>
        </p:blipFill>
        <p:spPr>
          <a:xfrm>
            <a:off x="4716000" y="404640"/>
            <a:ext cx="4212000" cy="6084720"/>
          </a:xfrm>
          <a:prstGeom prst="rect">
            <a:avLst/>
          </a:prstGeom>
          <a:ln>
            <a:noFill/>
          </a:ln>
        </p:spPr>
      </p:pic>
      <p:sp>
        <p:nvSpPr>
          <p:cNvPr id="269"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E4866141-63AA-4FC6-A363-AD3410471F19}"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270" name="CustomShape 3"/>
          <p:cNvSpPr/>
          <p:nvPr/>
        </p:nvSpPr>
        <p:spPr>
          <a:xfrm>
            <a:off x="601560" y="1579320"/>
            <a:ext cx="278136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Oxford Street in the Wet</a:t>
            </a:r>
            <a:endParaRPr b="0" lang="en-GB" sz="1800" spc="-1" strike="noStrike">
              <a:latin typeface="Arial"/>
            </a:endParaRPr>
          </a:p>
        </p:txBody>
      </p:sp>
      <p:sp>
        <p:nvSpPr>
          <p:cNvPr id="271" name="CustomShape 4"/>
          <p:cNvSpPr/>
          <p:nvPr/>
        </p:nvSpPr>
        <p:spPr>
          <a:xfrm>
            <a:off x="648000" y="3157920"/>
            <a:ext cx="3526920" cy="101700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2200" spc="-1" strike="noStrike">
                <a:solidFill>
                  <a:srgbClr val="000000"/>
                </a:solidFill>
                <a:latin typeface="Times New Roman"/>
                <a:ea typeface="DejaVu Sans"/>
              </a:rPr>
              <a:t>Director and founder of the English subsidiary of George Eastman.</a:t>
            </a:r>
            <a:endParaRPr b="0" lang="en-GB" sz="22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CustomShape 1"/>
          <p:cNvSpPr/>
          <p:nvPr/>
        </p:nvSpPr>
        <p:spPr>
          <a:xfrm>
            <a:off x="823680" y="1196640"/>
            <a:ext cx="7923240" cy="177012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r>
              <a:rPr b="0" lang="en-GB" sz="6000" spc="-1" strike="noStrike" cap="all">
                <a:solidFill>
                  <a:srgbClr val="49345f"/>
                </a:solidFill>
                <a:latin typeface="Constantia"/>
                <a:ea typeface="DejaVu Sans"/>
              </a:rPr>
              <a:t>Naturalism and Impressionism</a:t>
            </a:r>
            <a:endParaRPr b="0" lang="en-GB" sz="6000" spc="-1" strike="noStrike">
              <a:latin typeface="Arial"/>
            </a:endParaRPr>
          </a:p>
        </p:txBody>
      </p:sp>
      <p:sp>
        <p:nvSpPr>
          <p:cNvPr id="162"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066039E1-2BF4-4B50-902D-D37AD808C0FF}"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163" name="CustomShape 3"/>
          <p:cNvSpPr/>
          <p:nvPr/>
        </p:nvSpPr>
        <p:spPr>
          <a:xfrm>
            <a:off x="1584000" y="3071880"/>
            <a:ext cx="6335280" cy="455400"/>
          </a:xfrm>
          <a:prstGeom prst="rect">
            <a:avLst/>
          </a:prstGeom>
          <a:noFill/>
          <a:ln>
            <a:noFill/>
          </a:ln>
        </p:spPr>
        <p:style>
          <a:lnRef idx="0"/>
          <a:fillRef idx="0"/>
          <a:effectRef idx="0"/>
          <a:fontRef idx="minor"/>
        </p:style>
        <p:txBody>
          <a:bodyPr lIns="90000" rIns="90000" tIns="45000" bIns="45000">
            <a:noAutofit/>
          </a:bodyPr>
          <a:p>
            <a:pPr>
              <a:lnSpc>
                <a:spcPct val="100000"/>
              </a:lnSpc>
            </a:pPr>
            <a:r>
              <a:rPr b="0" i="1" lang="en-GB" sz="2400" spc="-1" strike="noStrike">
                <a:solidFill>
                  <a:srgbClr val="49345f"/>
                </a:solidFill>
                <a:latin typeface="Century"/>
                <a:ea typeface="DejaVu Sans"/>
              </a:rPr>
              <a:t>From the 1892 catalogue of RPS Exhibition</a:t>
            </a:r>
            <a:endParaRPr b="0" lang="en-GB" sz="2400" spc="-1" strike="noStrike">
              <a:latin typeface="Arial"/>
            </a:endParaRPr>
          </a:p>
        </p:txBody>
      </p:sp>
      <p:sp>
        <p:nvSpPr>
          <p:cNvPr id="164" name="CustomShape 4"/>
          <p:cNvSpPr/>
          <p:nvPr/>
        </p:nvSpPr>
        <p:spPr>
          <a:xfrm>
            <a:off x="720000" y="3600000"/>
            <a:ext cx="7703280" cy="2807280"/>
          </a:xfrm>
          <a:prstGeom prst="rect">
            <a:avLst/>
          </a:prstGeom>
          <a:noFill/>
          <a:ln>
            <a:noFill/>
          </a:ln>
        </p:spPr>
        <p:style>
          <a:lnRef idx="0"/>
          <a:fillRef idx="0"/>
          <a:effectRef idx="0"/>
          <a:fontRef idx="minor"/>
        </p:style>
        <p:txBody>
          <a:bodyPr lIns="90000" rIns="90000" tIns="45000" bIns="45000">
            <a:noAutofit/>
          </a:bodyPr>
          <a:p>
            <a:pPr algn="just">
              <a:lnSpc>
                <a:spcPct val="100000"/>
              </a:lnSpc>
              <a:spcBef>
                <a:spcPts val="1500"/>
              </a:spcBef>
            </a:pPr>
            <a:r>
              <a:rPr b="0" lang="en-GB" sz="2200" spc="-1" strike="noStrike">
                <a:solidFill>
                  <a:srgbClr val="49345f"/>
                </a:solidFill>
                <a:latin typeface="Century"/>
                <a:ea typeface="DejaVu Sans"/>
              </a:rPr>
              <a:t>Of recent years it has become evident that the purely artistic is attainable by photographic means to a level not before suspected, and that whilst the RPS may be eminently useful in the development of chemical, optical and other scientific photographic enterprises by its very constitution it is wholly unsuited to support photography as a fine art, the interests of which are so distinct and have so little in common with the scientific element.</a:t>
            </a:r>
            <a:endParaRPr b="0" lang="en-GB" sz="2200" spc="-1" strike="noStrike">
              <a:latin typeface="Arial"/>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2"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George davison</a:t>
            </a:r>
            <a:endParaRPr b="0" lang="en-GB" sz="3600" spc="-1" strike="noStrike">
              <a:latin typeface="Arial"/>
            </a:endParaRPr>
          </a:p>
        </p:txBody>
      </p:sp>
      <p:pic>
        <p:nvPicPr>
          <p:cNvPr id="273" name="Content Placeholder 6" descr="George Davison (1854-1930) - Landscape, ca. 1910.jpg"/>
          <p:cNvPicPr/>
          <p:nvPr/>
        </p:nvPicPr>
        <p:blipFill>
          <a:blip r:embed="rId1"/>
          <a:stretch/>
        </p:blipFill>
        <p:spPr>
          <a:xfrm>
            <a:off x="1427400" y="1484640"/>
            <a:ext cx="7257960" cy="4333680"/>
          </a:xfrm>
          <a:prstGeom prst="rect">
            <a:avLst/>
          </a:prstGeom>
          <a:ln>
            <a:noFill/>
          </a:ln>
        </p:spPr>
      </p:pic>
      <p:sp>
        <p:nvSpPr>
          <p:cNvPr id="274"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FB5528EE-8D06-424F-9002-723919A430C6}"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275" name="CustomShape 3"/>
          <p:cNvSpPr/>
          <p:nvPr/>
        </p:nvSpPr>
        <p:spPr>
          <a:xfrm>
            <a:off x="1487520" y="6309360"/>
            <a:ext cx="187920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Landscape 1910</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6"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George davison</a:t>
            </a:r>
            <a:endParaRPr b="0" lang="en-GB" sz="3600" spc="-1" strike="noStrike">
              <a:latin typeface="Arial"/>
            </a:endParaRPr>
          </a:p>
        </p:txBody>
      </p:sp>
      <p:pic>
        <p:nvPicPr>
          <p:cNvPr id="277" name="Content Placeholder 4" descr="Davison-fire-in-oxford-street-1897.jpg"/>
          <p:cNvPicPr/>
          <p:nvPr/>
        </p:nvPicPr>
        <p:blipFill>
          <a:blip r:embed="rId1">
            <a:lum contrast="10000"/>
          </a:blip>
          <a:stretch/>
        </p:blipFill>
        <p:spPr>
          <a:xfrm>
            <a:off x="1402200" y="1340640"/>
            <a:ext cx="7129080" cy="4895280"/>
          </a:xfrm>
          <a:prstGeom prst="rect">
            <a:avLst/>
          </a:prstGeom>
          <a:ln>
            <a:noFill/>
          </a:ln>
        </p:spPr>
      </p:pic>
      <p:sp>
        <p:nvSpPr>
          <p:cNvPr id="278"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20363C5E-57DD-4452-872F-B8BF5651B172}"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279" name="CustomShape 3"/>
          <p:cNvSpPr/>
          <p:nvPr/>
        </p:nvSpPr>
        <p:spPr>
          <a:xfrm>
            <a:off x="1414800" y="5661360"/>
            <a:ext cx="240048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ffffff"/>
                </a:solidFill>
                <a:latin typeface="Century"/>
                <a:ea typeface="DejaVu Sans"/>
              </a:rPr>
              <a:t>Fire in Oxford Street</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0"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George davison</a:t>
            </a:r>
            <a:endParaRPr b="0" lang="en-GB" sz="3600" spc="-1" strike="noStrike">
              <a:latin typeface="Arial"/>
            </a:endParaRPr>
          </a:p>
        </p:txBody>
      </p:sp>
      <p:pic>
        <p:nvPicPr>
          <p:cNvPr id="281" name="Content Placeholder 4" descr="Davison_Under Construction.jpg"/>
          <p:cNvPicPr/>
          <p:nvPr/>
        </p:nvPicPr>
        <p:blipFill>
          <a:blip r:embed="rId1"/>
          <a:stretch/>
        </p:blipFill>
        <p:spPr>
          <a:xfrm>
            <a:off x="765000" y="1628640"/>
            <a:ext cx="7691760" cy="3699000"/>
          </a:xfrm>
          <a:prstGeom prst="rect">
            <a:avLst/>
          </a:prstGeom>
          <a:ln cap="sq" w="88920">
            <a:solidFill>
              <a:srgbClr val="ffffff"/>
            </a:solidFill>
            <a:miter/>
          </a:ln>
          <a:effectLst>
            <a:outerShdw algn="tl" blurRad="55000" dir="5400000" dist="18000" rotWithShape="0">
              <a:srgbClr val="000000">
                <a:alpha val="40000"/>
              </a:srgbClr>
            </a:outerShdw>
          </a:effectLst>
          <a:scene3d>
            <a:camera prst="orthographicFront"/>
            <a:lightRig dir="t" rig="twoPt">
              <a:rot lat="0" lon="0" rev="7200000"/>
            </a:lightRig>
          </a:scene3d>
          <a:sp3d>
            <a:bevelT w="25400" h="19050"/>
            <a:contourClr>
              <a:srgbClr val="ffffff"/>
            </a:contourClr>
          </a:sp3d>
        </p:spPr>
      </p:pic>
      <p:sp>
        <p:nvSpPr>
          <p:cNvPr id="282"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08B760BD-1739-4563-BA04-0A9F1FB9DDA3}"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283" name="CustomShape 3"/>
          <p:cNvSpPr/>
          <p:nvPr/>
        </p:nvSpPr>
        <p:spPr>
          <a:xfrm>
            <a:off x="1782000" y="6093360"/>
            <a:ext cx="389088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Under Construction –Tower Bridge</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4" name="CustomShape 1"/>
          <p:cNvSpPr/>
          <p:nvPr/>
        </p:nvSpPr>
        <p:spPr>
          <a:xfrm>
            <a:off x="533520" y="274680"/>
            <a:ext cx="3533040" cy="84852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Lacroix</a:t>
            </a:r>
            <a:endParaRPr b="0" lang="en-GB" sz="3600" spc="-1" strike="noStrike">
              <a:latin typeface="Arial"/>
            </a:endParaRPr>
          </a:p>
        </p:txBody>
      </p:sp>
      <p:pic>
        <p:nvPicPr>
          <p:cNvPr id="285" name="Content Placeholder 4" descr="Lacroix_Park Sweeper_1900_20170607_0001.JPG"/>
          <p:cNvPicPr/>
          <p:nvPr/>
        </p:nvPicPr>
        <p:blipFill>
          <a:blip r:embed="rId1"/>
          <a:stretch/>
        </p:blipFill>
        <p:spPr>
          <a:xfrm rot="5400000">
            <a:off x="3386880" y="1086840"/>
            <a:ext cx="6033240" cy="4524480"/>
          </a:xfrm>
          <a:prstGeom prst="rect">
            <a:avLst/>
          </a:prstGeom>
          <a:ln>
            <a:noFill/>
          </a:ln>
        </p:spPr>
      </p:pic>
      <p:sp>
        <p:nvSpPr>
          <p:cNvPr id="286"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5A135C93-A7AB-4DE3-AB6A-9DD360348C29}"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287" name="CustomShape 3"/>
          <p:cNvSpPr/>
          <p:nvPr/>
        </p:nvSpPr>
        <p:spPr>
          <a:xfrm>
            <a:off x="627120" y="3532320"/>
            <a:ext cx="1803240" cy="146124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Park Sweeper</a:t>
            </a:r>
            <a:endParaRPr b="0" lang="en-GB" sz="1800" spc="-1" strike="noStrike">
              <a:latin typeface="Arial"/>
            </a:endParaRPr>
          </a:p>
          <a:p>
            <a:pPr>
              <a:lnSpc>
                <a:spcPct val="100000"/>
              </a:lnSpc>
            </a:pPr>
            <a:r>
              <a:rPr b="0" lang="en-GB" sz="1800" spc="-1" strike="noStrike">
                <a:solidFill>
                  <a:srgbClr val="49345f"/>
                </a:solidFill>
                <a:latin typeface="Century"/>
                <a:ea typeface="DejaVu Sans"/>
              </a:rPr>
              <a:t>Showing the </a:t>
            </a:r>
            <a:endParaRPr b="0" lang="en-GB" sz="1800" spc="-1" strike="noStrike">
              <a:latin typeface="Arial"/>
            </a:endParaRPr>
          </a:p>
          <a:p>
            <a:pPr>
              <a:lnSpc>
                <a:spcPct val="100000"/>
              </a:lnSpc>
            </a:pPr>
            <a:r>
              <a:rPr b="0" lang="en-GB" sz="1800" spc="-1" strike="noStrike">
                <a:solidFill>
                  <a:srgbClr val="49345f"/>
                </a:solidFill>
                <a:latin typeface="Century"/>
                <a:ea typeface="DejaVu Sans"/>
              </a:rPr>
              <a:t>extremes of </a:t>
            </a:r>
            <a:endParaRPr b="0" lang="en-GB" sz="1800" spc="-1" strike="noStrike">
              <a:latin typeface="Arial"/>
            </a:endParaRPr>
          </a:p>
          <a:p>
            <a:pPr>
              <a:lnSpc>
                <a:spcPct val="100000"/>
              </a:lnSpc>
            </a:pPr>
            <a:r>
              <a:rPr b="0" lang="en-GB" sz="1800" spc="-1" strike="noStrike">
                <a:solidFill>
                  <a:srgbClr val="49345f"/>
                </a:solidFill>
                <a:latin typeface="Century"/>
                <a:ea typeface="DejaVu Sans"/>
              </a:rPr>
              <a:t>Impressionism.</a:t>
            </a:r>
            <a:endParaRPr b="0" lang="en-GB" sz="1800" spc="-1" strike="noStrike">
              <a:latin typeface="Arial"/>
            </a:endParaRPr>
          </a:p>
          <a:p>
            <a:pPr>
              <a:lnSpc>
                <a:spcPct val="100000"/>
              </a:lnSpc>
            </a:pPr>
            <a:endParaRPr b="0" lang="en-GB" sz="1800" spc="-1" strike="noStrike">
              <a:latin typeface="Arial"/>
            </a:endParaRPr>
          </a:p>
        </p:txBody>
      </p:sp>
      <p:sp>
        <p:nvSpPr>
          <p:cNvPr id="288" name="CustomShape 4"/>
          <p:cNvSpPr/>
          <p:nvPr/>
        </p:nvSpPr>
        <p:spPr>
          <a:xfrm>
            <a:off x="648000" y="1512000"/>
            <a:ext cx="2158920" cy="143712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2400" spc="-1" strike="noStrike">
                <a:solidFill>
                  <a:srgbClr val="000000"/>
                </a:solidFill>
                <a:latin typeface="Times New Roman"/>
                <a:ea typeface="DejaVu Sans"/>
              </a:rPr>
              <a:t>Marc Lacroix </a:t>
            </a:r>
            <a:endParaRPr b="0" lang="en-GB" sz="2400" spc="-1" strike="noStrike">
              <a:latin typeface="Arial"/>
            </a:endParaRPr>
          </a:p>
          <a:p>
            <a:pPr>
              <a:lnSpc>
                <a:spcPct val="100000"/>
              </a:lnSpc>
            </a:pPr>
            <a:r>
              <a:rPr b="0" lang="en-GB" sz="2400" spc="-1" strike="noStrike">
                <a:solidFill>
                  <a:srgbClr val="000000"/>
                </a:solidFill>
                <a:latin typeface="Times New Roman"/>
                <a:ea typeface="DejaVu Sans"/>
              </a:rPr>
              <a:t>(1927–2007) </a:t>
            </a:r>
            <a:endParaRPr b="0" lang="en-GB" sz="2400" spc="-1" strike="noStrike">
              <a:latin typeface="Arial"/>
            </a:endParaRPr>
          </a:p>
          <a:p>
            <a:pPr>
              <a:lnSpc>
                <a:spcPct val="100000"/>
              </a:lnSpc>
            </a:pPr>
            <a:r>
              <a:rPr b="0" lang="en-GB" sz="2400" spc="-1" strike="noStrike">
                <a:solidFill>
                  <a:srgbClr val="000000"/>
                </a:solidFill>
                <a:latin typeface="Times New Roman"/>
                <a:ea typeface="DejaVu Sans"/>
              </a:rPr>
              <a:t>was a French photographer.</a:t>
            </a:r>
            <a:endParaRPr b="0" lang="en-GB" sz="2400" spc="-1" strike="noStrike">
              <a:latin typeface="Arial"/>
            </a:endParaRPr>
          </a:p>
        </p:txBody>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9" name="CustomShape 1"/>
          <p:cNvSpPr/>
          <p:nvPr/>
        </p:nvSpPr>
        <p:spPr>
          <a:xfrm>
            <a:off x="533520" y="274680"/>
            <a:ext cx="3533040" cy="84852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Lacroix</a:t>
            </a:r>
            <a:endParaRPr b="0" lang="en-GB" sz="3600" spc="-1" strike="noStrike">
              <a:latin typeface="Arial"/>
            </a:endParaRPr>
          </a:p>
        </p:txBody>
      </p:sp>
      <p:sp>
        <p:nvSpPr>
          <p:cNvPr id="290"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BB897B52-363D-443D-804D-3A2F935CB2CD}" type="slidenum">
              <a:rPr b="0" lang="en-GB" sz="1100" spc="-1" strike="noStrike">
                <a:solidFill>
                  <a:srgbClr val="49345f"/>
                </a:solidFill>
                <a:latin typeface="Century"/>
                <a:ea typeface="DejaVu Sans"/>
              </a:rPr>
              <a:t>2</a:t>
            </a:fld>
            <a:endParaRPr b="0" lang="en-GB" sz="1100" spc="-1" strike="noStrike">
              <a:latin typeface="Arial"/>
            </a:endParaRPr>
          </a:p>
        </p:txBody>
      </p:sp>
      <p:pic>
        <p:nvPicPr>
          <p:cNvPr id="291" name="" descr=""/>
          <p:cNvPicPr/>
          <p:nvPr/>
        </p:nvPicPr>
        <p:blipFill>
          <a:blip r:embed="rId1"/>
          <a:stretch/>
        </p:blipFill>
        <p:spPr>
          <a:xfrm>
            <a:off x="3528000" y="547200"/>
            <a:ext cx="4713480" cy="5427720"/>
          </a:xfrm>
          <a:prstGeom prst="rect">
            <a:avLst/>
          </a:prstGeom>
          <a:ln>
            <a:noFill/>
          </a:ln>
        </p:spPr>
      </p:pic>
      <p:sp>
        <p:nvSpPr>
          <p:cNvPr id="292" name="CustomShape 3"/>
          <p:cNvSpPr/>
          <p:nvPr/>
        </p:nvSpPr>
        <p:spPr>
          <a:xfrm>
            <a:off x="648000" y="1008000"/>
            <a:ext cx="2734920" cy="5559120"/>
          </a:xfrm>
          <a:prstGeom prst="rect">
            <a:avLst/>
          </a:prstGeom>
          <a:noFill/>
          <a:ln>
            <a:noFill/>
          </a:ln>
        </p:spPr>
        <p:style>
          <a:lnRef idx="0"/>
          <a:fillRef idx="0"/>
          <a:effectRef idx="0"/>
          <a:fontRef idx="minor"/>
        </p:style>
        <p:txBody>
          <a:bodyPr lIns="90000" rIns="90000" tIns="45000" bIns="45000">
            <a:noAutofit/>
          </a:bodyPr>
          <a:p>
            <a:pPr algn="just">
              <a:lnSpc>
                <a:spcPct val="100000"/>
              </a:lnSpc>
            </a:pPr>
            <a:r>
              <a:rPr b="0" lang="en-GB" sz="2000" spc="-1" strike="noStrike">
                <a:solidFill>
                  <a:srgbClr val="000000"/>
                </a:solidFill>
                <a:latin typeface="Times New Roman"/>
                <a:ea typeface="DejaVu Sans"/>
              </a:rPr>
              <a:t>His friendship with Salvador Dali allowed him a glimpse into the Surrealist master's everyday life with his wife, and muse, Gala.</a:t>
            </a:r>
            <a:endParaRPr b="0" lang="en-GB" sz="2000" spc="-1" strike="noStrike">
              <a:latin typeface="Arial"/>
            </a:endParaRPr>
          </a:p>
          <a:p>
            <a:pPr algn="just">
              <a:lnSpc>
                <a:spcPct val="100000"/>
              </a:lnSpc>
            </a:pPr>
            <a:endParaRPr b="0" lang="en-GB" sz="2000" spc="-1" strike="noStrike">
              <a:latin typeface="Arial"/>
            </a:endParaRPr>
          </a:p>
          <a:p>
            <a:pPr algn="just">
              <a:lnSpc>
                <a:spcPct val="100000"/>
              </a:lnSpc>
            </a:pPr>
            <a:r>
              <a:rPr b="0" lang="en-GB" sz="2000" spc="-1" strike="noStrike">
                <a:solidFill>
                  <a:srgbClr val="000000"/>
                </a:solidFill>
                <a:latin typeface="Times New Roman"/>
                <a:ea typeface="DejaVu Sans"/>
              </a:rPr>
              <a:t>He began his photographic career while serving with the French army. When he returned to France in 1965, he worked with the premier artists and musicians of the time, such as Claude Luter, Sidney Bechet, Louis Armstrong, and Duke Ellington.</a:t>
            </a:r>
            <a:endParaRPr b="0" lang="en-GB" sz="2000" spc="-1" strike="noStrike">
              <a:latin typeface="Arial"/>
            </a:endParaRPr>
          </a:p>
        </p:txBody>
      </p:sp>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3"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Robert demachy</a:t>
            </a:r>
            <a:endParaRPr b="0" lang="en-GB" sz="3600" spc="-1" strike="noStrike">
              <a:latin typeface="Arial"/>
            </a:endParaRPr>
          </a:p>
        </p:txBody>
      </p:sp>
      <p:sp>
        <p:nvSpPr>
          <p:cNvPr id="294"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291452C9-5468-44EE-A7C7-92BC2396F062}" type="slidenum">
              <a:rPr b="0" lang="en-GB" sz="1100" spc="-1" strike="noStrike">
                <a:solidFill>
                  <a:srgbClr val="49345f"/>
                </a:solidFill>
                <a:latin typeface="Century"/>
                <a:ea typeface="DejaVu Sans"/>
              </a:rPr>
              <a:t>2</a:t>
            </a:fld>
            <a:endParaRPr b="0" lang="en-GB" sz="1100" spc="-1" strike="noStrike">
              <a:latin typeface="Arial"/>
            </a:endParaRPr>
          </a:p>
        </p:txBody>
      </p:sp>
      <p:pic>
        <p:nvPicPr>
          <p:cNvPr id="295" name="" descr=""/>
          <p:cNvPicPr/>
          <p:nvPr/>
        </p:nvPicPr>
        <p:blipFill>
          <a:blip r:embed="rId1"/>
          <a:stretch/>
        </p:blipFill>
        <p:spPr>
          <a:xfrm>
            <a:off x="3888000" y="1296000"/>
            <a:ext cx="4138200" cy="5041800"/>
          </a:xfrm>
          <a:prstGeom prst="rect">
            <a:avLst/>
          </a:prstGeom>
          <a:ln>
            <a:noFill/>
          </a:ln>
        </p:spPr>
      </p:pic>
      <p:sp>
        <p:nvSpPr>
          <p:cNvPr id="296" name="CustomShape 3"/>
          <p:cNvSpPr/>
          <p:nvPr/>
        </p:nvSpPr>
        <p:spPr>
          <a:xfrm>
            <a:off x="648000" y="1417320"/>
            <a:ext cx="2878920" cy="413280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2400" spc="-1" strike="noStrike">
                <a:solidFill>
                  <a:srgbClr val="000000"/>
                </a:solidFill>
                <a:latin typeface="Times New Roman"/>
                <a:ea typeface="DejaVu Sans"/>
              </a:rPr>
              <a:t>Robert Demachy (1859–1936) was a prominent French Pictorial photographer of the late 19th and early 20th century. He is best known for his intensely manipulated prints that display a distinct painterly quality.</a:t>
            </a:r>
            <a:endParaRPr b="0" lang="en-GB" sz="2400" spc="-1" strike="noStrike">
              <a:latin typeface="Arial"/>
            </a:endParaRPr>
          </a:p>
        </p:txBody>
      </p:sp>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7"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Robert demachy</a:t>
            </a:r>
            <a:endParaRPr b="0" lang="en-GB" sz="3600" spc="-1" strike="noStrike">
              <a:latin typeface="Arial"/>
            </a:endParaRPr>
          </a:p>
        </p:txBody>
      </p:sp>
      <p:pic>
        <p:nvPicPr>
          <p:cNvPr id="298" name="Content Placeholder 4_1" descr="Demachy_Behind the Scenes1904.jpg"/>
          <p:cNvPicPr/>
          <p:nvPr/>
        </p:nvPicPr>
        <p:blipFill>
          <a:blip r:embed="rId1"/>
          <a:stretch/>
        </p:blipFill>
        <p:spPr>
          <a:xfrm>
            <a:off x="3420000" y="1556640"/>
            <a:ext cx="5103720" cy="4524480"/>
          </a:xfrm>
          <a:prstGeom prst="rect">
            <a:avLst/>
          </a:prstGeom>
          <a:ln>
            <a:noFill/>
          </a:ln>
        </p:spPr>
      </p:pic>
      <p:sp>
        <p:nvSpPr>
          <p:cNvPr id="299"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6D47B7E4-F85C-4177-949D-07A803410BC6}"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300" name="CustomShape 3"/>
          <p:cNvSpPr/>
          <p:nvPr/>
        </p:nvSpPr>
        <p:spPr>
          <a:xfrm>
            <a:off x="179640" y="2925000"/>
            <a:ext cx="3094920" cy="45540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n-GB" sz="2400" spc="-1" strike="noStrike">
                <a:solidFill>
                  <a:srgbClr val="49345f"/>
                </a:solidFill>
                <a:latin typeface="Century"/>
                <a:ea typeface="DejaVu Sans"/>
              </a:rPr>
              <a:t>Behind the Scenes</a:t>
            </a:r>
            <a:endParaRPr b="0" lang="en-GB" sz="2400" spc="-1" strike="noStrike">
              <a:latin typeface="Arial"/>
            </a:endParaRPr>
          </a:p>
        </p:txBody>
      </p:sp>
      <p:sp>
        <p:nvSpPr>
          <p:cNvPr id="301" name="CustomShape 4"/>
          <p:cNvSpPr/>
          <p:nvPr/>
        </p:nvSpPr>
        <p:spPr>
          <a:xfrm>
            <a:off x="338040" y="5805360"/>
            <a:ext cx="278604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Almost a Degas painting</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2"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Robert demachy</a:t>
            </a:r>
            <a:endParaRPr b="0" lang="en-GB" sz="3600" spc="-1" strike="noStrike">
              <a:latin typeface="Arial"/>
            </a:endParaRPr>
          </a:p>
        </p:txBody>
      </p:sp>
      <p:pic>
        <p:nvPicPr>
          <p:cNvPr id="303" name="Content Placeholder 4" descr="demachy-linkedring1895.jpg"/>
          <p:cNvPicPr/>
          <p:nvPr/>
        </p:nvPicPr>
        <p:blipFill>
          <a:blip r:embed="rId1"/>
          <a:stretch/>
        </p:blipFill>
        <p:spPr>
          <a:xfrm>
            <a:off x="3924000" y="1196640"/>
            <a:ext cx="3873240" cy="5191560"/>
          </a:xfrm>
          <a:prstGeom prst="rect">
            <a:avLst/>
          </a:prstGeom>
          <a:ln>
            <a:noFill/>
          </a:ln>
        </p:spPr>
      </p:pic>
      <p:sp>
        <p:nvSpPr>
          <p:cNvPr id="304"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749644B0-EE8D-47F8-A5CC-450223B5A106}"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305" name="CustomShape 3"/>
          <p:cNvSpPr/>
          <p:nvPr/>
        </p:nvSpPr>
        <p:spPr>
          <a:xfrm>
            <a:off x="1629720" y="3213000"/>
            <a:ext cx="187776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Study of a Head</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6"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Robert demachy</a:t>
            </a:r>
            <a:endParaRPr b="0" lang="en-GB" sz="3600" spc="-1" strike="noStrike">
              <a:latin typeface="Arial"/>
            </a:endParaRPr>
          </a:p>
        </p:txBody>
      </p:sp>
      <p:sp>
        <p:nvSpPr>
          <p:cNvPr id="307"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0301DC39-C386-4675-8372-01816EA0909E}"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308" name="CustomShape 3"/>
          <p:cNvSpPr/>
          <p:nvPr/>
        </p:nvSpPr>
        <p:spPr>
          <a:xfrm>
            <a:off x="4939200" y="6237360"/>
            <a:ext cx="1387080" cy="4554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2400" spc="-1" strike="noStrike">
                <a:solidFill>
                  <a:srgbClr val="49345f"/>
                </a:solidFill>
                <a:latin typeface="Century"/>
                <a:ea typeface="DejaVu Sans"/>
              </a:rPr>
              <a:t>Struggle</a:t>
            </a:r>
            <a:endParaRPr b="0" lang="en-GB" sz="2400" spc="-1" strike="noStrike">
              <a:latin typeface="Arial"/>
            </a:endParaRPr>
          </a:p>
        </p:txBody>
      </p:sp>
      <p:pic>
        <p:nvPicPr>
          <p:cNvPr id="309" name="Picture 3" descr="C:\Users\Peter\Documents\U3A\Practical Photog\Naturalism\Demachy_Struggle Sm.jpg"/>
          <p:cNvPicPr/>
          <p:nvPr/>
        </p:nvPicPr>
        <p:blipFill>
          <a:blip r:embed="rId1"/>
          <a:stretch/>
        </p:blipFill>
        <p:spPr>
          <a:xfrm>
            <a:off x="1626840" y="1124640"/>
            <a:ext cx="7023600" cy="5183280"/>
          </a:xfrm>
          <a:prstGeom prst="rect">
            <a:avLst/>
          </a:prstGeom>
          <a:ln>
            <a:noFill/>
          </a:ln>
        </p:spPr>
      </p:pic>
    </p:spTree>
  </p:cSld>
  <mc:AlternateContent>
    <mc:Choice Requires="p14">
      <p:transition spd="slow" p14:dur="2000"/>
    </mc:Choice>
    <mc:Fallback>
      <p:transition spd="slow"/>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0"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Frau E Nothmann</a:t>
            </a:r>
            <a:endParaRPr b="0" lang="en-GB" sz="3600" spc="-1" strike="noStrike">
              <a:latin typeface="Arial"/>
            </a:endParaRPr>
          </a:p>
        </p:txBody>
      </p:sp>
      <p:sp>
        <p:nvSpPr>
          <p:cNvPr id="311"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A5E5CF31-E82E-4C6C-9B05-EFA859CD1035}" type="slidenum">
              <a:rPr b="0" lang="en-GB" sz="1100" spc="-1" strike="noStrike">
                <a:solidFill>
                  <a:srgbClr val="49345f"/>
                </a:solidFill>
                <a:latin typeface="Century"/>
                <a:ea typeface="DejaVu Sans"/>
              </a:rPr>
              <a:t>2</a:t>
            </a:fld>
            <a:endParaRPr b="0" lang="en-GB" sz="1100" spc="-1" strike="noStrike">
              <a:latin typeface="Arial"/>
            </a:endParaRPr>
          </a:p>
        </p:txBody>
      </p:sp>
      <p:pic>
        <p:nvPicPr>
          <p:cNvPr id="312" name="Content Placeholder 6" descr="Nothmann_Frau_E-InThe_Garden.JPG"/>
          <p:cNvPicPr/>
          <p:nvPr/>
        </p:nvPicPr>
        <p:blipFill>
          <a:blip r:embed="rId1"/>
          <a:stretch/>
        </p:blipFill>
        <p:spPr>
          <a:xfrm>
            <a:off x="4212000" y="1340640"/>
            <a:ext cx="4218120" cy="5180400"/>
          </a:xfrm>
          <a:prstGeom prst="rect">
            <a:avLst/>
          </a:prstGeom>
          <a:ln>
            <a:noFill/>
          </a:ln>
        </p:spPr>
      </p:pic>
      <p:sp>
        <p:nvSpPr>
          <p:cNvPr id="313" name="CustomShape 3"/>
          <p:cNvSpPr/>
          <p:nvPr/>
        </p:nvSpPr>
        <p:spPr>
          <a:xfrm>
            <a:off x="980640" y="2709000"/>
            <a:ext cx="2173320" cy="8211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2400" spc="-1" strike="noStrike">
                <a:solidFill>
                  <a:srgbClr val="49345f"/>
                </a:solidFill>
                <a:latin typeface="Century"/>
                <a:ea typeface="DejaVu Sans"/>
              </a:rPr>
              <a:t>In the Garden</a:t>
            </a:r>
            <a:endParaRPr b="0" lang="en-GB" sz="2400" spc="-1" strike="noStrike">
              <a:latin typeface="Arial"/>
            </a:endParaRPr>
          </a:p>
          <a:p>
            <a:pPr>
              <a:lnSpc>
                <a:spcPct val="100000"/>
              </a:lnSpc>
            </a:pPr>
            <a:r>
              <a:rPr b="0" lang="en-GB" sz="2400" spc="-1" strike="noStrike">
                <a:solidFill>
                  <a:srgbClr val="49345f"/>
                </a:solidFill>
                <a:latin typeface="Century"/>
                <a:ea typeface="DejaVu Sans"/>
              </a:rPr>
              <a:t>1897</a:t>
            </a:r>
            <a:endParaRPr b="0" lang="en-GB" sz="2400" spc="-1" strike="noStrike">
              <a:latin typeface="Arial"/>
            </a:endParaRPr>
          </a:p>
        </p:txBody>
      </p:sp>
      <p:sp>
        <p:nvSpPr>
          <p:cNvPr id="314" name="CustomShape 4"/>
          <p:cNvSpPr/>
          <p:nvPr/>
        </p:nvSpPr>
        <p:spPr>
          <a:xfrm>
            <a:off x="1125720" y="4005000"/>
            <a:ext cx="2431080" cy="638280"/>
          </a:xfrm>
          <a:prstGeom prst="rect">
            <a:avLst/>
          </a:prstGeom>
          <a:noFill/>
          <a:ln>
            <a:noFill/>
          </a:ln>
        </p:spPr>
        <p:style>
          <a:lnRef idx="0"/>
          <a:fillRef idx="0"/>
          <a:effectRef idx="0"/>
          <a:fontRef idx="minor"/>
        </p:style>
        <p:txBody>
          <a:bodyPr wrap="none" lIns="90000" rIns="90000" tIns="45000" bIns="45000">
            <a:spAutoFit/>
          </a:bodyPr>
          <a:p>
            <a:pPr algn="r">
              <a:lnSpc>
                <a:spcPct val="100000"/>
              </a:lnSpc>
            </a:pPr>
            <a:r>
              <a:rPr b="0" lang="en-GB" sz="1800" spc="-1" strike="noStrike">
                <a:solidFill>
                  <a:srgbClr val="49345f"/>
                </a:solidFill>
                <a:latin typeface="Century"/>
                <a:ea typeface="DejaVu Sans"/>
              </a:rPr>
              <a:t>Having the character</a:t>
            </a:r>
            <a:endParaRPr b="0" lang="en-GB" sz="1800" spc="-1" strike="noStrike">
              <a:latin typeface="Arial"/>
            </a:endParaRPr>
          </a:p>
          <a:p>
            <a:pPr algn="r">
              <a:lnSpc>
                <a:spcPct val="100000"/>
              </a:lnSpc>
            </a:pPr>
            <a:r>
              <a:rPr b="0" lang="en-GB" sz="1800" spc="-1" strike="noStrike">
                <a:solidFill>
                  <a:srgbClr val="49345f"/>
                </a:solidFill>
                <a:latin typeface="Century"/>
                <a:ea typeface="DejaVu Sans"/>
              </a:rPr>
              <a:t>of a Renoir</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Naturalism</a:t>
            </a:r>
            <a:endParaRPr b="0" lang="en-GB" sz="3600" spc="-1" strike="noStrike">
              <a:latin typeface="Arial"/>
            </a:endParaRPr>
          </a:p>
        </p:txBody>
      </p:sp>
      <p:sp>
        <p:nvSpPr>
          <p:cNvPr id="166" name="CustomShape 2"/>
          <p:cNvSpPr/>
          <p:nvPr/>
        </p:nvSpPr>
        <p:spPr>
          <a:xfrm>
            <a:off x="683640" y="1484640"/>
            <a:ext cx="3198960" cy="5039280"/>
          </a:xfrm>
          <a:prstGeom prst="rect">
            <a:avLst/>
          </a:prstGeom>
          <a:noFill/>
          <a:ln>
            <a:noFill/>
          </a:ln>
        </p:spPr>
        <p:style>
          <a:lnRef idx="0"/>
          <a:fillRef idx="0"/>
          <a:effectRef idx="0"/>
          <a:fontRef idx="minor"/>
        </p:style>
        <p:txBody>
          <a:bodyPr lIns="90000" rIns="90000" tIns="45000" bIns="45000">
            <a:noAutofit/>
          </a:bodyPr>
          <a:p>
            <a:pPr marL="457200" indent="-455760">
              <a:lnSpc>
                <a:spcPct val="100000"/>
              </a:lnSpc>
              <a:spcBef>
                <a:spcPts val="1500"/>
              </a:spcBef>
              <a:buClr>
                <a:srgbClr val="49345f"/>
              </a:buClr>
              <a:buFont typeface="Wingdings" charset="2"/>
              <a:buChar char=""/>
            </a:pPr>
            <a:r>
              <a:rPr b="0" lang="en-GB" sz="1800" spc="-1" strike="noStrike">
                <a:solidFill>
                  <a:srgbClr val="49345f"/>
                </a:solidFill>
                <a:latin typeface="Century"/>
                <a:ea typeface="DejaVu Sans"/>
              </a:rPr>
              <a:t>After the artificiality of Pictorial Photography at the end of the 19</a:t>
            </a:r>
            <a:r>
              <a:rPr b="0" lang="en-GB" sz="1800" spc="-1" strike="noStrike" baseline="30000">
                <a:solidFill>
                  <a:srgbClr val="49345f"/>
                </a:solidFill>
                <a:latin typeface="Century"/>
                <a:ea typeface="DejaVu Sans"/>
              </a:rPr>
              <a:t>th</a:t>
            </a:r>
            <a:r>
              <a:rPr b="0" lang="en-GB" sz="1800" spc="-1" strike="noStrike">
                <a:solidFill>
                  <a:srgbClr val="49345f"/>
                </a:solidFill>
                <a:latin typeface="Century"/>
                <a:ea typeface="DejaVu Sans"/>
              </a:rPr>
              <a:t> Century Emerson urged a return to Nature for inspiration. </a:t>
            </a:r>
            <a:endParaRPr b="0" lang="en-GB" sz="1800" spc="-1" strike="noStrike">
              <a:latin typeface="Arial"/>
            </a:endParaRPr>
          </a:p>
          <a:p>
            <a:pPr marL="457200" indent="-455760">
              <a:lnSpc>
                <a:spcPct val="100000"/>
              </a:lnSpc>
              <a:spcBef>
                <a:spcPts val="1500"/>
              </a:spcBef>
              <a:buClr>
                <a:srgbClr val="49345f"/>
              </a:buClr>
              <a:buFont typeface="Wingdings" charset="2"/>
              <a:buChar char=""/>
            </a:pPr>
            <a:r>
              <a:rPr b="0" lang="en-GB" sz="1800" spc="-1" strike="noStrike">
                <a:solidFill>
                  <a:srgbClr val="49345f"/>
                </a:solidFill>
                <a:latin typeface="Century"/>
                <a:ea typeface="DejaVu Sans"/>
              </a:rPr>
              <a:t>He photographed the Norfolk Broads for 10 years as shown on the previous photo and on the right.</a:t>
            </a:r>
            <a:endParaRPr b="0" lang="en-GB" sz="1800" spc="-1" strike="noStrike">
              <a:latin typeface="Arial"/>
            </a:endParaRPr>
          </a:p>
          <a:p>
            <a:pPr marL="457200" indent="-455760">
              <a:lnSpc>
                <a:spcPct val="100000"/>
              </a:lnSpc>
              <a:spcBef>
                <a:spcPts val="1500"/>
              </a:spcBef>
              <a:buClr>
                <a:srgbClr val="49345f"/>
              </a:buClr>
              <a:buFont typeface="Wingdings" charset="2"/>
              <a:buChar char=""/>
            </a:pPr>
            <a:r>
              <a:rPr b="0" lang="en-GB" sz="1800" spc="-1" strike="noStrike">
                <a:solidFill>
                  <a:srgbClr val="49345f"/>
                </a:solidFill>
                <a:latin typeface="Century"/>
                <a:ea typeface="DejaVu Sans"/>
              </a:rPr>
              <a:t>His manifesto attracted George Davison,B Gay Wilkinson, Lyddell Sawyer &amp; Frank M. Sutcliffe &amp; more</a:t>
            </a:r>
            <a:endParaRPr b="0" lang="en-GB" sz="1800" spc="-1" strike="noStrike">
              <a:latin typeface="Arial"/>
            </a:endParaRPr>
          </a:p>
        </p:txBody>
      </p:sp>
      <p:sp>
        <p:nvSpPr>
          <p:cNvPr id="167" name="CustomShape 3"/>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65061483-3DBC-40C8-878E-5A06B152E671}"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168" name="CustomShape 4"/>
          <p:cNvSpPr/>
          <p:nvPr/>
        </p:nvSpPr>
        <p:spPr>
          <a:xfrm>
            <a:off x="4734000" y="4869000"/>
            <a:ext cx="362268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Coming Home from the Marshes</a:t>
            </a:r>
            <a:endParaRPr b="0" lang="en-GB" sz="1800" spc="-1" strike="noStrike">
              <a:latin typeface="Arial"/>
            </a:endParaRPr>
          </a:p>
        </p:txBody>
      </p:sp>
      <p:pic>
        <p:nvPicPr>
          <p:cNvPr id="169" name="Picture 2" descr="C:\Users\Peter\Documents\U3A\Practical Photog\Naturalism\Emerson_Coming Home from the Marshes,1886 Sm.jpg"/>
          <p:cNvPicPr/>
          <p:nvPr/>
        </p:nvPicPr>
        <p:blipFill>
          <a:blip r:embed="rId1"/>
          <a:stretch/>
        </p:blipFill>
        <p:spPr>
          <a:xfrm>
            <a:off x="4068000" y="1556640"/>
            <a:ext cx="4636080" cy="3169440"/>
          </a:xfrm>
          <a:prstGeom prst="rect">
            <a:avLst/>
          </a:prstGeom>
          <a:ln>
            <a:noFill/>
          </a:ln>
        </p:spPr>
      </p:pic>
    </p:spTree>
  </p:cSld>
  <mc:AlternateContent>
    <mc:Choice Requires="p14">
      <p:transition spd="slow" p14:dur="2000"/>
    </mc:Choice>
    <mc:Fallback>
      <p:transition spd="slow"/>
    </mc:Fallback>
  </mc:AlternateContent>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5"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Heinrich kuhn</a:t>
            </a:r>
            <a:endParaRPr b="0" lang="en-GB" sz="3600" spc="-1" strike="noStrike">
              <a:latin typeface="Arial"/>
            </a:endParaRPr>
          </a:p>
        </p:txBody>
      </p:sp>
      <p:pic>
        <p:nvPicPr>
          <p:cNvPr id="316" name="Content Placeholder 4" descr="Kuhn-Heinrich_Venice.JPG"/>
          <p:cNvPicPr/>
          <p:nvPr/>
        </p:nvPicPr>
        <p:blipFill>
          <a:blip r:embed="rId1"/>
          <a:stretch/>
        </p:blipFill>
        <p:spPr>
          <a:xfrm>
            <a:off x="4932000" y="672840"/>
            <a:ext cx="2302920" cy="5851080"/>
          </a:xfrm>
          <a:prstGeom prst="rect">
            <a:avLst/>
          </a:prstGeom>
          <a:ln>
            <a:noFill/>
          </a:ln>
        </p:spPr>
      </p:pic>
      <p:sp>
        <p:nvSpPr>
          <p:cNvPr id="317"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9D9320F3-5455-4AB7-BDC3-8EBF3695369F}"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318" name="CustomShape 3"/>
          <p:cNvSpPr/>
          <p:nvPr/>
        </p:nvSpPr>
        <p:spPr>
          <a:xfrm>
            <a:off x="1267560" y="3501000"/>
            <a:ext cx="1245240" cy="94284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2800" spc="-1" strike="noStrike">
                <a:solidFill>
                  <a:srgbClr val="49345f"/>
                </a:solidFill>
                <a:latin typeface="Century"/>
                <a:ea typeface="DejaVu Sans"/>
              </a:rPr>
              <a:t>Venice</a:t>
            </a:r>
            <a:endParaRPr b="0" lang="en-GB" sz="2800" spc="-1" strike="noStrike">
              <a:latin typeface="Arial"/>
            </a:endParaRPr>
          </a:p>
          <a:p>
            <a:pPr>
              <a:lnSpc>
                <a:spcPct val="100000"/>
              </a:lnSpc>
            </a:pPr>
            <a:r>
              <a:rPr b="0" lang="en-GB" sz="2800" spc="-1" strike="noStrike">
                <a:solidFill>
                  <a:srgbClr val="49345f"/>
                </a:solidFill>
                <a:latin typeface="Century"/>
                <a:ea typeface="DejaVu Sans"/>
              </a:rPr>
              <a:t>1897</a:t>
            </a:r>
            <a:endParaRPr b="0" lang="en-GB" sz="2800" spc="-1" strike="noStrike">
              <a:latin typeface="Arial"/>
            </a:endParaRPr>
          </a:p>
        </p:txBody>
      </p:sp>
    </p:spTree>
  </p:cSld>
  <mc:AlternateContent>
    <mc:Choice Requires="p14">
      <p:transition spd="slow" p14:dur="2000"/>
    </mc:Choice>
    <mc:Fallback>
      <p:transition spd="slow"/>
    </mc:Fallback>
  </mc:AlternateContent>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9"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Hans watzek</a:t>
            </a:r>
            <a:endParaRPr b="0" lang="en-GB" sz="3600" spc="-1" strike="noStrike">
              <a:latin typeface="Arial"/>
            </a:endParaRPr>
          </a:p>
        </p:txBody>
      </p:sp>
      <p:pic>
        <p:nvPicPr>
          <p:cNvPr id="320" name="Content Placeholder 4" descr="Watzek_Hans-A_Peasant.JPG"/>
          <p:cNvPicPr/>
          <p:nvPr/>
        </p:nvPicPr>
        <p:blipFill>
          <a:blip r:embed="rId1"/>
          <a:stretch/>
        </p:blipFill>
        <p:spPr>
          <a:xfrm>
            <a:off x="3924000" y="1268640"/>
            <a:ext cx="3659400" cy="5171760"/>
          </a:xfrm>
          <a:prstGeom prst="rect">
            <a:avLst/>
          </a:prstGeom>
          <a:ln>
            <a:noFill/>
          </a:ln>
        </p:spPr>
      </p:pic>
      <p:sp>
        <p:nvSpPr>
          <p:cNvPr id="321"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518710FF-E6AF-43FE-B76A-2DB46EA055A5}"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322" name="CustomShape 3"/>
          <p:cNvSpPr/>
          <p:nvPr/>
        </p:nvSpPr>
        <p:spPr>
          <a:xfrm>
            <a:off x="1702440" y="3645000"/>
            <a:ext cx="1845720" cy="94284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2800" spc="-1" strike="noStrike">
                <a:solidFill>
                  <a:srgbClr val="49345f"/>
                </a:solidFill>
                <a:latin typeface="Century"/>
                <a:ea typeface="DejaVu Sans"/>
              </a:rPr>
              <a:t>A Peasant</a:t>
            </a:r>
            <a:endParaRPr b="0" lang="en-GB" sz="2800" spc="-1" strike="noStrike">
              <a:latin typeface="Arial"/>
            </a:endParaRPr>
          </a:p>
          <a:p>
            <a:pPr>
              <a:lnSpc>
                <a:spcPct val="100000"/>
              </a:lnSpc>
            </a:pPr>
            <a:r>
              <a:rPr b="0" lang="en-GB" sz="2800" spc="-1" strike="noStrike">
                <a:solidFill>
                  <a:srgbClr val="49345f"/>
                </a:solidFill>
                <a:latin typeface="Century"/>
                <a:ea typeface="DejaVu Sans"/>
              </a:rPr>
              <a:t>1894</a:t>
            </a:r>
            <a:endParaRPr b="0" lang="en-GB" sz="2800" spc="-1" strike="noStrike">
              <a:latin typeface="Arial"/>
            </a:endParaRPr>
          </a:p>
        </p:txBody>
      </p:sp>
    </p:spTree>
  </p:cSld>
  <mc:AlternateContent>
    <mc:Choice Requires="p14">
      <p:transition spd="slow" p14:dur="2000"/>
    </mc:Choice>
    <mc:Fallback>
      <p:transition spd="slow"/>
    </mc:Fallback>
  </mc:AlternateContent>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3"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Alexander keighley</a:t>
            </a:r>
            <a:endParaRPr b="0" lang="en-GB" sz="3600" spc="-1" strike="noStrike">
              <a:latin typeface="Arial"/>
            </a:endParaRPr>
          </a:p>
        </p:txBody>
      </p:sp>
      <p:pic>
        <p:nvPicPr>
          <p:cNvPr id="324" name="Content Placeholder 4" descr="Keighley_Alexander-The_Bridge.JPG"/>
          <p:cNvPicPr/>
          <p:nvPr/>
        </p:nvPicPr>
        <p:blipFill>
          <a:blip r:embed="rId1"/>
          <a:stretch/>
        </p:blipFill>
        <p:spPr>
          <a:xfrm>
            <a:off x="1979640" y="1340640"/>
            <a:ext cx="6854760" cy="4462920"/>
          </a:xfrm>
          <a:prstGeom prst="rect">
            <a:avLst/>
          </a:prstGeom>
          <a:ln>
            <a:noFill/>
          </a:ln>
        </p:spPr>
      </p:pic>
      <p:sp>
        <p:nvSpPr>
          <p:cNvPr id="325"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BE06BAF6-70C3-46F9-9222-628BFC1C8763}"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326" name="CustomShape 3"/>
          <p:cNvSpPr/>
          <p:nvPr/>
        </p:nvSpPr>
        <p:spPr>
          <a:xfrm>
            <a:off x="4150440" y="6021360"/>
            <a:ext cx="206820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The Bridge - 1906</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7"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Edward steichen</a:t>
            </a:r>
            <a:endParaRPr b="0" lang="en-GB" sz="3600" spc="-1" strike="noStrike">
              <a:latin typeface="Arial"/>
            </a:endParaRPr>
          </a:p>
        </p:txBody>
      </p:sp>
      <p:pic>
        <p:nvPicPr>
          <p:cNvPr id="328" name="Content Placeholder 4" descr="Steichen_Edward-Auguste_Rodin_Victor Hugo_The_Thinker.JPG"/>
          <p:cNvPicPr/>
          <p:nvPr/>
        </p:nvPicPr>
        <p:blipFill>
          <a:blip r:embed="rId1"/>
          <a:stretch/>
        </p:blipFill>
        <p:spPr>
          <a:xfrm>
            <a:off x="2339640" y="1364040"/>
            <a:ext cx="6479280" cy="4943880"/>
          </a:xfrm>
          <a:prstGeom prst="rect">
            <a:avLst/>
          </a:prstGeom>
          <a:ln>
            <a:noFill/>
          </a:ln>
        </p:spPr>
      </p:pic>
      <p:sp>
        <p:nvSpPr>
          <p:cNvPr id="329"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4A864EE0-5450-4FE6-A8A7-13AA4F540FA3}"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330" name="CustomShape 3"/>
          <p:cNvSpPr/>
          <p:nvPr/>
        </p:nvSpPr>
        <p:spPr>
          <a:xfrm>
            <a:off x="545760" y="2637000"/>
            <a:ext cx="1510560" cy="912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Rodin, </a:t>
            </a:r>
            <a:endParaRPr b="0" lang="en-GB" sz="1800" spc="-1" strike="noStrike">
              <a:latin typeface="Arial"/>
            </a:endParaRPr>
          </a:p>
          <a:p>
            <a:pPr>
              <a:lnSpc>
                <a:spcPct val="100000"/>
              </a:lnSpc>
            </a:pPr>
            <a:r>
              <a:rPr b="0" lang="en-GB" sz="1800" spc="-1" strike="noStrike">
                <a:solidFill>
                  <a:srgbClr val="49345f"/>
                </a:solidFill>
                <a:latin typeface="Century"/>
                <a:ea typeface="DejaVu Sans"/>
              </a:rPr>
              <a:t>Victor Hugo,</a:t>
            </a:r>
            <a:endParaRPr b="0" lang="en-GB" sz="1800" spc="-1" strike="noStrike">
              <a:latin typeface="Arial"/>
            </a:endParaRPr>
          </a:p>
          <a:p>
            <a:pPr>
              <a:lnSpc>
                <a:spcPct val="100000"/>
              </a:lnSpc>
            </a:pPr>
            <a:r>
              <a:rPr b="0" lang="en-GB" sz="1800" spc="-1" strike="noStrike">
                <a:solidFill>
                  <a:srgbClr val="49345f"/>
                </a:solidFill>
                <a:latin typeface="Century"/>
                <a:ea typeface="DejaVu Sans"/>
              </a:rPr>
              <a:t>The Thinker</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1"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J craig annan</a:t>
            </a:r>
            <a:endParaRPr b="0" lang="en-GB" sz="3600" spc="-1" strike="noStrike">
              <a:latin typeface="Arial"/>
            </a:endParaRPr>
          </a:p>
        </p:txBody>
      </p:sp>
      <p:pic>
        <p:nvPicPr>
          <p:cNvPr id="332" name="Content Placeholder 4" descr="Craig Annan_Wm-Strang-Etcher.JPG"/>
          <p:cNvPicPr/>
          <p:nvPr/>
        </p:nvPicPr>
        <p:blipFill>
          <a:blip r:embed="rId1"/>
          <a:stretch/>
        </p:blipFill>
        <p:spPr>
          <a:xfrm>
            <a:off x="2746800" y="1412640"/>
            <a:ext cx="5985360" cy="4462920"/>
          </a:xfrm>
          <a:prstGeom prst="rect">
            <a:avLst/>
          </a:prstGeom>
          <a:ln>
            <a:noFill/>
          </a:ln>
        </p:spPr>
      </p:pic>
      <p:sp>
        <p:nvSpPr>
          <p:cNvPr id="333"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69176700-7D76-4AF0-8E68-EE2F3D6D9133}"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334" name="CustomShape 3"/>
          <p:cNvSpPr/>
          <p:nvPr/>
        </p:nvSpPr>
        <p:spPr>
          <a:xfrm>
            <a:off x="551160" y="2853000"/>
            <a:ext cx="2179440" cy="9126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Sir William Strang</a:t>
            </a:r>
            <a:endParaRPr b="0" lang="en-GB" sz="1800" spc="-1" strike="noStrike">
              <a:latin typeface="Arial"/>
            </a:endParaRPr>
          </a:p>
          <a:p>
            <a:pPr>
              <a:lnSpc>
                <a:spcPct val="100000"/>
              </a:lnSpc>
            </a:pPr>
            <a:r>
              <a:rPr b="0" lang="en-GB" sz="1800" spc="-1" strike="noStrike">
                <a:solidFill>
                  <a:srgbClr val="49345f"/>
                </a:solidFill>
                <a:latin typeface="Century"/>
                <a:ea typeface="DejaVu Sans"/>
              </a:rPr>
              <a:t>The Painter and</a:t>
            </a:r>
            <a:endParaRPr b="0" lang="en-GB" sz="1800" spc="-1" strike="noStrike">
              <a:latin typeface="Arial"/>
            </a:endParaRPr>
          </a:p>
          <a:p>
            <a:pPr>
              <a:lnSpc>
                <a:spcPct val="100000"/>
              </a:lnSpc>
            </a:pPr>
            <a:r>
              <a:rPr b="0" lang="en-GB" sz="1800" spc="-1" strike="noStrike">
                <a:solidFill>
                  <a:srgbClr val="49345f"/>
                </a:solidFill>
                <a:latin typeface="Century"/>
                <a:ea typeface="DejaVu Sans"/>
              </a:rPr>
              <a:t>Etcher</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5"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J craig annan</a:t>
            </a:r>
            <a:endParaRPr b="0" lang="en-GB" sz="3600" spc="-1" strike="noStrike">
              <a:latin typeface="Arial"/>
            </a:endParaRPr>
          </a:p>
        </p:txBody>
      </p:sp>
      <p:sp>
        <p:nvSpPr>
          <p:cNvPr id="336"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480E1CE8-53CA-4391-88E2-A07EE0169AD5}" type="slidenum">
              <a:rPr b="0" lang="en-GB" sz="1100" spc="-1" strike="noStrike">
                <a:solidFill>
                  <a:srgbClr val="49345f"/>
                </a:solidFill>
                <a:latin typeface="Century"/>
                <a:ea typeface="DejaVu Sans"/>
              </a:rPr>
              <a:t>2</a:t>
            </a:fld>
            <a:endParaRPr b="0" lang="en-GB" sz="1100" spc="-1" strike="noStrike">
              <a:latin typeface="Arial"/>
            </a:endParaRPr>
          </a:p>
        </p:txBody>
      </p:sp>
      <p:pic>
        <p:nvPicPr>
          <p:cNvPr id="337" name="Content Placeholder 6" descr="Craig Annan_Stirling-Castle.jpg"/>
          <p:cNvPicPr/>
          <p:nvPr/>
        </p:nvPicPr>
        <p:blipFill>
          <a:blip r:embed="rId1"/>
          <a:stretch/>
        </p:blipFill>
        <p:spPr>
          <a:xfrm>
            <a:off x="2404080" y="1412640"/>
            <a:ext cx="6431760" cy="4462920"/>
          </a:xfrm>
          <a:prstGeom prst="rect">
            <a:avLst/>
          </a:prstGeom>
          <a:ln>
            <a:noFill/>
          </a:ln>
        </p:spPr>
      </p:pic>
      <p:sp>
        <p:nvSpPr>
          <p:cNvPr id="338" name="CustomShape 3"/>
          <p:cNvSpPr/>
          <p:nvPr/>
        </p:nvSpPr>
        <p:spPr>
          <a:xfrm>
            <a:off x="2350080" y="5949360"/>
            <a:ext cx="2246400" cy="4554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2400" spc="-1" strike="noStrike">
                <a:solidFill>
                  <a:srgbClr val="49345f"/>
                </a:solidFill>
                <a:latin typeface="Century"/>
                <a:ea typeface="DejaVu Sans"/>
              </a:rPr>
              <a:t>Stirling Castle</a:t>
            </a:r>
            <a:endParaRPr b="0" lang="en-GB" sz="2400" spc="-1" strike="noStrike">
              <a:latin typeface="Arial"/>
            </a:endParaRPr>
          </a:p>
        </p:txBody>
      </p:sp>
    </p:spTree>
  </p:cSld>
  <mc:AlternateContent>
    <mc:Choice Requires="p14">
      <p:transition spd="slow" p14:dur="2000"/>
    </mc:Choice>
    <mc:Fallback>
      <p:transition spd="slow"/>
    </mc:Fallback>
  </mc:AlternateContent>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9"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Frederick h evans</a:t>
            </a:r>
            <a:endParaRPr b="0" lang="en-GB" sz="3600" spc="-1" strike="noStrike">
              <a:latin typeface="Arial"/>
            </a:endParaRPr>
          </a:p>
        </p:txBody>
      </p:sp>
      <p:pic>
        <p:nvPicPr>
          <p:cNvPr id="340" name="Content Placeholder 4" descr="FHEvans.jpg"/>
          <p:cNvPicPr/>
          <p:nvPr/>
        </p:nvPicPr>
        <p:blipFill>
          <a:blip r:embed="rId1"/>
          <a:stretch/>
        </p:blipFill>
        <p:spPr>
          <a:xfrm>
            <a:off x="4700880" y="1306440"/>
            <a:ext cx="3506040" cy="4524480"/>
          </a:xfrm>
          <a:prstGeom prst="rect">
            <a:avLst/>
          </a:prstGeom>
          <a:ln>
            <a:noFill/>
          </a:ln>
        </p:spPr>
      </p:pic>
      <p:sp>
        <p:nvSpPr>
          <p:cNvPr id="341"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CD100C7A-C79A-4FA3-A12E-E23F8DB2692F}"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342" name="CustomShape 3"/>
          <p:cNvSpPr/>
          <p:nvPr/>
        </p:nvSpPr>
        <p:spPr>
          <a:xfrm>
            <a:off x="648000" y="1417320"/>
            <a:ext cx="3742920" cy="312192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0" lang="en-GB" sz="2400" spc="-1" strike="noStrike">
                <a:solidFill>
                  <a:srgbClr val="000000"/>
                </a:solidFill>
                <a:latin typeface="Times New Roman"/>
                <a:ea typeface="DejaVu Sans"/>
              </a:rPr>
              <a:t>Frederick H. Evans </a:t>
            </a:r>
            <a:endParaRPr b="0" lang="en-GB" sz="2400" spc="-1" strike="noStrike">
              <a:latin typeface="Arial"/>
            </a:endParaRPr>
          </a:p>
          <a:p>
            <a:pPr algn="ctr">
              <a:lnSpc>
                <a:spcPct val="100000"/>
              </a:lnSpc>
            </a:pPr>
            <a:r>
              <a:rPr b="0" lang="en-GB" sz="1800" spc="-1" strike="noStrike">
                <a:solidFill>
                  <a:srgbClr val="000000"/>
                </a:solidFill>
                <a:latin typeface="Times New Roman"/>
                <a:ea typeface="DejaVu Sans"/>
              </a:rPr>
              <a:t>(26 June 1853 – 24 June 1943)</a:t>
            </a:r>
            <a:r>
              <a:rPr b="0" lang="en-GB" sz="2400" spc="-1" strike="noStrike">
                <a:solidFill>
                  <a:srgbClr val="000000"/>
                </a:solidFill>
                <a:latin typeface="Times New Roman"/>
                <a:ea typeface="DejaVu Sans"/>
              </a:rPr>
              <a:t> </a:t>
            </a:r>
            <a:endParaRPr b="0" lang="en-GB" sz="2400" spc="-1" strike="noStrike">
              <a:latin typeface="Arial"/>
            </a:endParaRPr>
          </a:p>
          <a:p>
            <a:pPr algn="ctr">
              <a:lnSpc>
                <a:spcPct val="100000"/>
              </a:lnSpc>
            </a:pPr>
            <a:r>
              <a:rPr b="0" lang="en-GB" sz="2400" spc="-1" strike="noStrike">
                <a:solidFill>
                  <a:srgbClr val="000000"/>
                </a:solidFill>
                <a:latin typeface="Times New Roman"/>
                <a:ea typeface="DejaVu Sans"/>
              </a:rPr>
              <a:t>was a British photographer, best known for his images of architectural subjects, such as English and French cathedrals.</a:t>
            </a:r>
            <a:endParaRPr b="0" lang="en-GB" sz="2400" spc="-1" strike="noStrike">
              <a:latin typeface="Arial"/>
            </a:endParaRPr>
          </a:p>
          <a:p>
            <a:pPr algn="ctr">
              <a:lnSpc>
                <a:spcPct val="100000"/>
              </a:lnSpc>
            </a:pPr>
            <a:r>
              <a:rPr b="0" lang="en-GB" sz="2400" spc="-1" strike="noStrike">
                <a:solidFill>
                  <a:srgbClr val="000000"/>
                </a:solidFill>
                <a:latin typeface="Times New Roman"/>
                <a:ea typeface="DejaVu Sans"/>
              </a:rPr>
              <a:t>He made Platinum prints </a:t>
            </a:r>
            <a:endParaRPr b="0" lang="en-GB" sz="2400" spc="-1" strike="noStrike">
              <a:latin typeface="Arial"/>
            </a:endParaRPr>
          </a:p>
          <a:p>
            <a:pPr algn="ctr">
              <a:lnSpc>
                <a:spcPct val="100000"/>
              </a:lnSpc>
            </a:pPr>
            <a:r>
              <a:rPr b="0" lang="en-GB" sz="2400" spc="-1" strike="noStrike">
                <a:solidFill>
                  <a:srgbClr val="000000"/>
                </a:solidFill>
                <a:latin typeface="Times New Roman"/>
                <a:ea typeface="DejaVu Sans"/>
              </a:rPr>
              <a:t>for longevity.</a:t>
            </a:r>
            <a:endParaRPr b="0" lang="en-GB" sz="2400" spc="-1" strike="noStrike">
              <a:latin typeface="Arial"/>
            </a:endParaRPr>
          </a:p>
        </p:txBody>
      </p:sp>
    </p:spTree>
  </p:cSld>
  <mc:AlternateContent>
    <mc:Choice Requires="p14">
      <p:transition spd="slow" p14:dur="2000"/>
    </mc:Choice>
    <mc:Fallback>
      <p:transition spd="slow"/>
    </mc:Fallback>
  </mc:AlternateContent>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3"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Frederick h evans</a:t>
            </a:r>
            <a:endParaRPr b="0" lang="en-GB" sz="3600" spc="-1" strike="noStrike">
              <a:latin typeface="Arial"/>
            </a:endParaRPr>
          </a:p>
        </p:txBody>
      </p:sp>
      <p:sp>
        <p:nvSpPr>
          <p:cNvPr id="344"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D8CB4CCA-1545-458A-A11E-31CDCB7217DD}"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345" name="CustomShape 3"/>
          <p:cNvSpPr/>
          <p:nvPr/>
        </p:nvSpPr>
        <p:spPr>
          <a:xfrm>
            <a:off x="2206080" y="3285000"/>
            <a:ext cx="2068200" cy="63828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Aubrey Beardsley</a:t>
            </a:r>
            <a:endParaRPr b="0" lang="en-GB" sz="1800" spc="-1" strike="noStrike">
              <a:latin typeface="Arial"/>
            </a:endParaRPr>
          </a:p>
          <a:p>
            <a:pPr>
              <a:lnSpc>
                <a:spcPct val="100000"/>
              </a:lnSpc>
            </a:pPr>
            <a:r>
              <a:rPr b="0" lang="en-GB" sz="1800" spc="-1" strike="noStrike">
                <a:solidFill>
                  <a:srgbClr val="49345f"/>
                </a:solidFill>
                <a:latin typeface="Century"/>
                <a:ea typeface="DejaVu Sans"/>
              </a:rPr>
              <a:t>1895</a:t>
            </a:r>
            <a:endParaRPr b="0" lang="en-GB" sz="1800" spc="-1" strike="noStrike">
              <a:latin typeface="Arial"/>
            </a:endParaRPr>
          </a:p>
        </p:txBody>
      </p:sp>
      <p:pic>
        <p:nvPicPr>
          <p:cNvPr id="346" name="Picture 2" descr="C:\Users\Peter\Documents\U3A\Practical Photog\Naturalism\Evans Fred H, Aubrey Beardsley_1895 Sm.jpg"/>
          <p:cNvPicPr/>
          <p:nvPr/>
        </p:nvPicPr>
        <p:blipFill>
          <a:blip r:embed="rId1"/>
          <a:stretch/>
        </p:blipFill>
        <p:spPr>
          <a:xfrm>
            <a:off x="4644000" y="1124640"/>
            <a:ext cx="3742920" cy="5255280"/>
          </a:xfrm>
          <a:prstGeom prst="rect">
            <a:avLst/>
          </a:prstGeom>
          <a:ln>
            <a:noFill/>
          </a:ln>
        </p:spPr>
      </p:pic>
    </p:spTree>
  </p:cSld>
  <mc:AlternateContent>
    <mc:Choice Requires="p14">
      <p:transition spd="slow" p14:dur="2000"/>
    </mc:Choice>
    <mc:Fallback>
      <p:transition spd="slow"/>
    </mc:Fallback>
  </mc:AlternateContent>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7"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Frederick h evans</a:t>
            </a:r>
            <a:endParaRPr b="0" lang="en-GB" sz="3600" spc="-1" strike="noStrike">
              <a:latin typeface="Arial"/>
            </a:endParaRPr>
          </a:p>
        </p:txBody>
      </p:sp>
      <p:sp>
        <p:nvSpPr>
          <p:cNvPr id="348"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77A4E51D-4CB9-41A8-A5DA-A7C7D8512843}" type="slidenum">
              <a:rPr b="0" lang="en-GB" sz="1100" spc="-1" strike="noStrike">
                <a:solidFill>
                  <a:srgbClr val="49345f"/>
                </a:solidFill>
                <a:latin typeface="Century"/>
                <a:ea typeface="DejaVu Sans"/>
              </a:rPr>
              <a:t>2</a:t>
            </a:fld>
            <a:endParaRPr b="0" lang="en-GB" sz="1100" spc="-1" strike="noStrike">
              <a:latin typeface="Arial"/>
            </a:endParaRPr>
          </a:p>
        </p:txBody>
      </p:sp>
      <p:pic>
        <p:nvPicPr>
          <p:cNvPr id="349" name="Content Placeholder 6" descr="Frederick H Evans Sea of Steps.jpg"/>
          <p:cNvPicPr/>
          <p:nvPr/>
        </p:nvPicPr>
        <p:blipFill>
          <a:blip r:embed="rId1"/>
          <a:stretch/>
        </p:blipFill>
        <p:spPr>
          <a:xfrm>
            <a:off x="4644000" y="1268640"/>
            <a:ext cx="4088160" cy="5062320"/>
          </a:xfrm>
          <a:prstGeom prst="rect">
            <a:avLst/>
          </a:prstGeom>
          <a:ln>
            <a:noFill/>
          </a:ln>
        </p:spPr>
      </p:pic>
      <p:sp>
        <p:nvSpPr>
          <p:cNvPr id="350" name="CustomShape 3"/>
          <p:cNvSpPr/>
          <p:nvPr/>
        </p:nvSpPr>
        <p:spPr>
          <a:xfrm>
            <a:off x="2925720" y="3645000"/>
            <a:ext cx="146484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Sea of Steps</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1"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Maurice bucquet</a:t>
            </a:r>
            <a:endParaRPr b="0" lang="en-GB" sz="3600" spc="-1" strike="noStrike">
              <a:latin typeface="Arial"/>
            </a:endParaRPr>
          </a:p>
        </p:txBody>
      </p:sp>
      <p:pic>
        <p:nvPicPr>
          <p:cNvPr id="352" name="Content Placeholder 4" descr="Maurice Bucquet, Effet de Pluie,1899.jpg"/>
          <p:cNvPicPr/>
          <p:nvPr/>
        </p:nvPicPr>
        <p:blipFill>
          <a:blip r:embed="rId1"/>
          <a:stretch/>
        </p:blipFill>
        <p:spPr>
          <a:xfrm>
            <a:off x="2483640" y="1268640"/>
            <a:ext cx="6186960" cy="5054040"/>
          </a:xfrm>
          <a:prstGeom prst="rect">
            <a:avLst/>
          </a:prstGeom>
          <a:ln>
            <a:noFill/>
          </a:ln>
        </p:spPr>
      </p:pic>
      <p:sp>
        <p:nvSpPr>
          <p:cNvPr id="353"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148711C6-9732-483E-B967-789C6258AF52}"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354" name="CustomShape 3"/>
          <p:cNvSpPr/>
          <p:nvPr/>
        </p:nvSpPr>
        <p:spPr>
          <a:xfrm>
            <a:off x="4652640" y="6309360"/>
            <a:ext cx="162324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Effet de Pluie</a:t>
            </a:r>
            <a:endParaRPr b="0" lang="en-GB" sz="1800" spc="-1" strike="noStrike">
              <a:latin typeface="Arial"/>
            </a:endParaRPr>
          </a:p>
        </p:txBody>
      </p:sp>
      <p:sp>
        <p:nvSpPr>
          <p:cNvPr id="355" name="CustomShape 4"/>
          <p:cNvSpPr/>
          <p:nvPr/>
        </p:nvSpPr>
        <p:spPr>
          <a:xfrm>
            <a:off x="432000" y="1534320"/>
            <a:ext cx="1727280" cy="444096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800" spc="-1" strike="noStrike">
                <a:solidFill>
                  <a:srgbClr val="49345f"/>
                </a:solidFill>
                <a:latin typeface="Century"/>
                <a:ea typeface="DejaVu Sans"/>
              </a:rPr>
              <a:t> </a:t>
            </a:r>
            <a:r>
              <a:rPr b="1" lang="en-GB" sz="1800" spc="-1" strike="noStrike">
                <a:solidFill>
                  <a:srgbClr val="49345f"/>
                </a:solidFill>
                <a:latin typeface="Century"/>
                <a:ea typeface="DejaVu Sans"/>
              </a:rPr>
              <a:t>Maurice Bucquet</a:t>
            </a:r>
            <a:r>
              <a:rPr b="0" lang="en-GB" sz="1800" spc="-1" strike="noStrike">
                <a:solidFill>
                  <a:srgbClr val="49345f"/>
                </a:solidFill>
                <a:latin typeface="Century"/>
                <a:ea typeface="DejaVu Sans"/>
              </a:rPr>
              <a:t> (c.1860–1921), </a:t>
            </a:r>
            <a:endParaRPr b="0" lang="en-GB" sz="1800" spc="-1" strike="noStrike">
              <a:latin typeface="Arial"/>
            </a:endParaRPr>
          </a:p>
          <a:p>
            <a:pPr>
              <a:lnSpc>
                <a:spcPct val="100000"/>
              </a:lnSpc>
            </a:pPr>
            <a:r>
              <a:rPr b="0" lang="en-GB" sz="1800" spc="-1" strike="noStrike">
                <a:solidFill>
                  <a:srgbClr val="49345f"/>
                </a:solidFill>
                <a:latin typeface="Century"/>
                <a:ea typeface="DejaVu Sans"/>
              </a:rPr>
              <a:t>was President of</a:t>
            </a:r>
            <a:endParaRPr b="0" lang="en-GB" sz="1800" spc="-1" strike="noStrike">
              <a:latin typeface="Arial"/>
            </a:endParaRPr>
          </a:p>
          <a:p>
            <a:pPr>
              <a:lnSpc>
                <a:spcPct val="100000"/>
              </a:lnSpc>
            </a:pPr>
            <a:r>
              <a:rPr b="0" lang="en-GB" sz="1800" spc="-1" strike="noStrike">
                <a:solidFill>
                  <a:srgbClr val="49345f"/>
                </a:solidFill>
                <a:latin typeface="Century"/>
                <a:ea typeface="DejaVu Sans"/>
              </a:rPr>
              <a:t>The Photo-Club de Paris which was </a:t>
            </a:r>
            <a:endParaRPr b="0" lang="en-GB" sz="1800" spc="-1" strike="noStrike">
              <a:latin typeface="Arial"/>
            </a:endParaRPr>
          </a:p>
          <a:p>
            <a:pPr>
              <a:lnSpc>
                <a:spcPct val="100000"/>
              </a:lnSpc>
            </a:pPr>
            <a:r>
              <a:rPr b="0" lang="en-GB" sz="1800" spc="-1" strike="noStrike">
                <a:solidFill>
                  <a:srgbClr val="49345f"/>
                </a:solidFill>
                <a:latin typeface="Century"/>
                <a:ea typeface="DejaVu Sans"/>
              </a:rPr>
              <a:t>dedicated to the cultivation of photography as a fine art.</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Peter henry Emerson 1889</a:t>
            </a:r>
            <a:endParaRPr b="0" lang="en-GB" sz="3600" spc="-1" strike="noStrike">
              <a:latin typeface="Arial"/>
            </a:endParaRPr>
          </a:p>
        </p:txBody>
      </p:sp>
      <p:pic>
        <p:nvPicPr>
          <p:cNvPr id="171" name="Content Placeholder 3" descr="Emerson_-3.jpg"/>
          <p:cNvPicPr/>
          <p:nvPr/>
        </p:nvPicPr>
        <p:blipFill>
          <a:blip r:embed="rId1"/>
          <a:stretch/>
        </p:blipFill>
        <p:spPr>
          <a:xfrm>
            <a:off x="2339640" y="1484640"/>
            <a:ext cx="6464160" cy="4524480"/>
          </a:xfrm>
          <a:prstGeom prst="rect">
            <a:avLst/>
          </a:prstGeom>
          <a:ln>
            <a:noFill/>
          </a:ln>
        </p:spPr>
      </p:pic>
      <p:sp>
        <p:nvSpPr>
          <p:cNvPr id="172"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7CA0785F-17D1-441E-A2CE-4683CE201123}" type="slidenum">
              <a:rPr b="0" lang="en-GB" sz="1100" spc="-1" strike="noStrike">
                <a:solidFill>
                  <a:srgbClr val="49345f"/>
                </a:solidFill>
                <a:latin typeface="Century"/>
                <a:ea typeface="DejaVu Sans"/>
              </a:rPr>
              <a:t>2</a:t>
            </a:fld>
            <a:endParaRPr b="0" lang="en-GB" sz="1100" spc="-1" strike="noStrike">
              <a:latin typeface="Arial"/>
            </a:endParaRPr>
          </a:p>
        </p:txBody>
      </p:sp>
    </p:spTree>
  </p:cSld>
  <mc:AlternateContent>
    <mc:Choice Requires="p14">
      <p:transition spd="slow" p14:dur="2000"/>
    </mc:Choice>
    <mc:Fallback>
      <p:transition spd="slow"/>
    </mc:Fallback>
  </mc:AlternateContent>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6"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Maurice bucquet</a:t>
            </a:r>
            <a:endParaRPr b="0" lang="en-GB" sz="3600" spc="-1" strike="noStrike">
              <a:latin typeface="Arial"/>
            </a:endParaRPr>
          </a:p>
        </p:txBody>
      </p:sp>
      <p:pic>
        <p:nvPicPr>
          <p:cNvPr id="357" name="Content Placeholder 4" descr="Maurice_Bucquet_Before_the_Grain.jpg"/>
          <p:cNvPicPr/>
          <p:nvPr/>
        </p:nvPicPr>
        <p:blipFill>
          <a:blip r:embed="rId1"/>
          <a:stretch/>
        </p:blipFill>
        <p:spPr>
          <a:xfrm>
            <a:off x="2339640" y="1340640"/>
            <a:ext cx="6535440" cy="4524480"/>
          </a:xfrm>
          <a:prstGeom prst="rect">
            <a:avLst/>
          </a:prstGeom>
          <a:ln>
            <a:noFill/>
          </a:ln>
        </p:spPr>
      </p:pic>
      <p:sp>
        <p:nvSpPr>
          <p:cNvPr id="358"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124C62CE-C9C2-4997-B4B7-FA92AFCE1622}"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359" name="CustomShape 3"/>
          <p:cNvSpPr/>
          <p:nvPr/>
        </p:nvSpPr>
        <p:spPr>
          <a:xfrm>
            <a:off x="4653000" y="6021360"/>
            <a:ext cx="195552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Before the Grain</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0"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Maurice bucquet</a:t>
            </a:r>
            <a:endParaRPr b="0" lang="en-GB" sz="3600" spc="-1" strike="noStrike">
              <a:latin typeface="Arial"/>
            </a:endParaRPr>
          </a:p>
        </p:txBody>
      </p:sp>
      <p:pic>
        <p:nvPicPr>
          <p:cNvPr id="361" name="Content Placeholder 4" descr="Maurice_Bucquet_Coin de Paris.jpg"/>
          <p:cNvPicPr/>
          <p:nvPr/>
        </p:nvPicPr>
        <p:blipFill>
          <a:blip r:embed="rId1"/>
          <a:stretch/>
        </p:blipFill>
        <p:spPr>
          <a:xfrm>
            <a:off x="2683800" y="1152360"/>
            <a:ext cx="5991480" cy="4972680"/>
          </a:xfrm>
          <a:prstGeom prst="rect">
            <a:avLst/>
          </a:prstGeom>
          <a:ln>
            <a:noFill/>
          </a:ln>
        </p:spPr>
      </p:pic>
      <p:sp>
        <p:nvSpPr>
          <p:cNvPr id="362"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F56B9F58-786C-4390-9472-C2E6D90E1B68}"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363" name="CustomShape 3"/>
          <p:cNvSpPr/>
          <p:nvPr/>
        </p:nvSpPr>
        <p:spPr>
          <a:xfrm>
            <a:off x="4940640" y="6237360"/>
            <a:ext cx="160200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Coin de Paris</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4"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Clarence white</a:t>
            </a:r>
            <a:endParaRPr b="0" lang="en-GB" sz="3600" spc="-1" strike="noStrike">
              <a:latin typeface="Arial"/>
            </a:endParaRPr>
          </a:p>
        </p:txBody>
      </p:sp>
      <p:pic>
        <p:nvPicPr>
          <p:cNvPr id="365" name="Content Placeholder 5" descr="Clarence White_Blindfold.jpg"/>
          <p:cNvPicPr/>
          <p:nvPr/>
        </p:nvPicPr>
        <p:blipFill>
          <a:blip r:embed="rId1"/>
          <a:stretch/>
        </p:blipFill>
        <p:spPr>
          <a:xfrm>
            <a:off x="4644000" y="1124640"/>
            <a:ext cx="3910320" cy="5306040"/>
          </a:xfrm>
          <a:prstGeom prst="rect">
            <a:avLst/>
          </a:prstGeom>
          <a:ln>
            <a:noFill/>
          </a:ln>
        </p:spPr>
      </p:pic>
      <p:sp>
        <p:nvSpPr>
          <p:cNvPr id="366"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395F3565-07B8-42B1-92C3-2E0A6E3DE218}"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367" name="CustomShape 3"/>
          <p:cNvSpPr/>
          <p:nvPr/>
        </p:nvSpPr>
        <p:spPr>
          <a:xfrm>
            <a:off x="1763640" y="3357000"/>
            <a:ext cx="1870920" cy="36396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n-GB" sz="1800" spc="-1" strike="noStrike">
                <a:solidFill>
                  <a:srgbClr val="49345f"/>
                </a:solidFill>
                <a:latin typeface="Century"/>
                <a:ea typeface="DejaVu Sans"/>
              </a:rPr>
              <a:t>Blindfold</a:t>
            </a:r>
            <a:endParaRPr b="0" lang="en-GB" sz="1800" spc="-1" strike="noStrike">
              <a:latin typeface="Arial"/>
            </a:endParaRPr>
          </a:p>
        </p:txBody>
      </p:sp>
      <p:sp>
        <p:nvSpPr>
          <p:cNvPr id="368" name="CustomShape 4"/>
          <p:cNvSpPr/>
          <p:nvPr/>
        </p:nvSpPr>
        <p:spPr>
          <a:xfrm>
            <a:off x="516960" y="1313280"/>
            <a:ext cx="3599640" cy="60192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2000" spc="-1" strike="noStrike" cap="all">
                <a:solidFill>
                  <a:srgbClr val="49345f"/>
                </a:solidFill>
                <a:latin typeface="Constantia"/>
                <a:ea typeface="DejaVu Sans"/>
              </a:rPr>
              <a:t>(April 8, 1871 – July 8, 1925)</a:t>
            </a:r>
            <a:endParaRPr b="0" lang="en-GB" sz="2000" spc="-1" strike="noStrike">
              <a:latin typeface="Arial"/>
            </a:endParaRPr>
          </a:p>
        </p:txBody>
      </p:sp>
    </p:spTree>
  </p:cSld>
  <mc:AlternateContent>
    <mc:Choice Requires="p14">
      <p:transition spd="slow" p14:dur="2000"/>
    </mc:Choice>
    <mc:Fallback>
      <p:transition spd="slow"/>
    </mc:Fallback>
  </mc:AlternateContent>
</p:sld>
</file>

<file path=ppt/slides/slide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9"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Clarence white</a:t>
            </a:r>
            <a:endParaRPr b="0" lang="en-GB" sz="3600" spc="-1" strike="noStrike">
              <a:latin typeface="Arial"/>
            </a:endParaRPr>
          </a:p>
        </p:txBody>
      </p:sp>
      <p:sp>
        <p:nvSpPr>
          <p:cNvPr id="370"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EC82F7DB-9BF4-43FB-AF3B-0E55F44E7E27}"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371" name="CustomShape 3"/>
          <p:cNvSpPr/>
          <p:nvPr/>
        </p:nvSpPr>
        <p:spPr>
          <a:xfrm>
            <a:off x="2562480" y="3285000"/>
            <a:ext cx="153324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The Orchard</a:t>
            </a:r>
            <a:endParaRPr b="0" lang="en-GB" sz="1800" spc="-1" strike="noStrike">
              <a:latin typeface="Arial"/>
            </a:endParaRPr>
          </a:p>
        </p:txBody>
      </p:sp>
      <p:pic>
        <p:nvPicPr>
          <p:cNvPr id="372" name="Picture 2" descr="C:\Users\Peter\Documents\U3A\Practical Photog\Naturalism\Clarence White_The Orchard Sm.jpg"/>
          <p:cNvPicPr/>
          <p:nvPr/>
        </p:nvPicPr>
        <p:blipFill>
          <a:blip r:embed="rId1"/>
          <a:stretch/>
        </p:blipFill>
        <p:spPr>
          <a:xfrm>
            <a:off x="4572000" y="1412640"/>
            <a:ext cx="3948840" cy="4967280"/>
          </a:xfrm>
          <a:prstGeom prst="rect">
            <a:avLst/>
          </a:prstGeom>
          <a:ln>
            <a:noFill/>
          </a:ln>
        </p:spPr>
      </p:pic>
      <p:sp>
        <p:nvSpPr>
          <p:cNvPr id="373" name="CustomShape 4"/>
          <p:cNvSpPr/>
          <p:nvPr/>
        </p:nvSpPr>
        <p:spPr>
          <a:xfrm>
            <a:off x="720000" y="5040000"/>
            <a:ext cx="3599640" cy="100440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800" spc="-1" strike="noStrike" cap="all">
                <a:solidFill>
                  <a:srgbClr val="49345f"/>
                </a:solidFill>
                <a:latin typeface="Constantia"/>
                <a:ea typeface="DejaVu Sans"/>
              </a:rPr>
              <a:t>American photographer, teacher and a founding member of the Photo-Secession movement</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5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4"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Clarence white</a:t>
            </a:r>
            <a:endParaRPr b="0" lang="en-GB" sz="3600" spc="-1" strike="noStrike">
              <a:latin typeface="Arial"/>
            </a:endParaRPr>
          </a:p>
        </p:txBody>
      </p:sp>
      <p:pic>
        <p:nvPicPr>
          <p:cNvPr id="375" name="Content Placeholder 4" descr="Clarence White.jpg"/>
          <p:cNvPicPr/>
          <p:nvPr/>
        </p:nvPicPr>
        <p:blipFill>
          <a:blip r:embed="rId1"/>
          <a:stretch/>
        </p:blipFill>
        <p:spPr>
          <a:xfrm>
            <a:off x="1999800" y="1369800"/>
            <a:ext cx="6603120" cy="5154120"/>
          </a:xfrm>
          <a:prstGeom prst="rect">
            <a:avLst/>
          </a:prstGeom>
          <a:ln>
            <a:noFill/>
          </a:ln>
        </p:spPr>
      </p:pic>
      <p:sp>
        <p:nvSpPr>
          <p:cNvPr id="376"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784FC735-704A-4042-B006-1E5CA32339D6}" type="slidenum">
              <a:rPr b="0" lang="en-GB" sz="1100" spc="-1" strike="noStrike">
                <a:solidFill>
                  <a:srgbClr val="49345f"/>
                </a:solidFill>
                <a:latin typeface="Century"/>
                <a:ea typeface="DejaVu Sans"/>
              </a:rPr>
              <a:t>2</a:t>
            </a:fld>
            <a:endParaRPr b="0" lang="en-GB" sz="1100" spc="-1" strike="noStrike">
              <a:latin typeface="Arial"/>
            </a:endParaRPr>
          </a:p>
        </p:txBody>
      </p:sp>
    </p:spTree>
  </p:cSld>
  <mc:AlternateContent>
    <mc:Choice Requires="p14">
      <p:transition spd="slow" p14:dur="2000"/>
    </mc:Choice>
    <mc:Fallback>
      <p:transition spd="slow"/>
    </mc:Fallback>
  </mc:AlternateContent>
</p:sld>
</file>

<file path=ppt/slides/slide5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7"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Clarence white</a:t>
            </a:r>
            <a:endParaRPr b="0" lang="en-GB" sz="3600" spc="-1" strike="noStrike">
              <a:latin typeface="Arial"/>
            </a:endParaRPr>
          </a:p>
        </p:txBody>
      </p:sp>
      <p:sp>
        <p:nvSpPr>
          <p:cNvPr id="378"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A9A9665D-5D99-4F62-BD48-A18DEC833E06}" type="slidenum">
              <a:rPr b="0" lang="en-GB" sz="1100" spc="-1" strike="noStrike">
                <a:solidFill>
                  <a:srgbClr val="49345f"/>
                </a:solidFill>
                <a:latin typeface="Century"/>
                <a:ea typeface="DejaVu Sans"/>
              </a:rPr>
              <a:t>2</a:t>
            </a:fld>
            <a:endParaRPr b="0" lang="en-GB" sz="1100" spc="-1" strike="noStrike">
              <a:latin typeface="Arial"/>
            </a:endParaRPr>
          </a:p>
        </p:txBody>
      </p:sp>
      <p:pic>
        <p:nvPicPr>
          <p:cNvPr id="379" name="" descr=""/>
          <p:cNvPicPr/>
          <p:nvPr/>
        </p:nvPicPr>
        <p:blipFill>
          <a:blip r:embed="rId1"/>
          <a:stretch/>
        </p:blipFill>
        <p:spPr>
          <a:xfrm>
            <a:off x="4447800" y="1152000"/>
            <a:ext cx="4221360" cy="5255640"/>
          </a:xfrm>
          <a:prstGeom prst="rect">
            <a:avLst/>
          </a:prstGeom>
          <a:ln>
            <a:noFill/>
          </a:ln>
        </p:spPr>
      </p:pic>
      <p:sp>
        <p:nvSpPr>
          <p:cNvPr id="380" name="CustomShape 3"/>
          <p:cNvSpPr/>
          <p:nvPr/>
        </p:nvSpPr>
        <p:spPr>
          <a:xfrm>
            <a:off x="540000" y="1512000"/>
            <a:ext cx="3311640" cy="31860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800" spc="-1" strike="noStrike">
                <a:latin typeface="Constantia"/>
              </a:rPr>
              <a:t>Morning – The Bathroom</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5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1"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Alfred stieglitz</a:t>
            </a:r>
            <a:endParaRPr b="0" lang="en-GB" sz="3600" spc="-1" strike="noStrike">
              <a:latin typeface="Arial"/>
            </a:endParaRPr>
          </a:p>
        </p:txBody>
      </p:sp>
      <p:pic>
        <p:nvPicPr>
          <p:cNvPr id="382" name="Content Placeholder 4" descr="stieglitz-winter-fifth-ave-april.jpg"/>
          <p:cNvPicPr/>
          <p:nvPr/>
        </p:nvPicPr>
        <p:blipFill>
          <a:blip r:embed="rId1"/>
          <a:stretch/>
        </p:blipFill>
        <p:spPr>
          <a:xfrm>
            <a:off x="3463920" y="1600200"/>
            <a:ext cx="3890880" cy="4524480"/>
          </a:xfrm>
          <a:prstGeom prst="rect">
            <a:avLst/>
          </a:prstGeom>
          <a:ln>
            <a:noFill/>
          </a:ln>
        </p:spPr>
      </p:pic>
      <p:sp>
        <p:nvSpPr>
          <p:cNvPr id="383"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B538F958-9A2B-4A41-984E-7D88002DFF55}"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384" name="CustomShape 3"/>
          <p:cNvSpPr/>
          <p:nvPr/>
        </p:nvSpPr>
        <p:spPr>
          <a:xfrm>
            <a:off x="837720" y="3213000"/>
            <a:ext cx="240948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Fifth Avenue in April</a:t>
            </a:r>
            <a:endParaRPr b="0" lang="en-GB" sz="1800" spc="-1" strike="noStrike">
              <a:latin typeface="Arial"/>
            </a:endParaRPr>
          </a:p>
        </p:txBody>
      </p:sp>
      <p:sp>
        <p:nvSpPr>
          <p:cNvPr id="385" name="CustomShape 4"/>
          <p:cNvSpPr/>
          <p:nvPr/>
        </p:nvSpPr>
        <p:spPr>
          <a:xfrm>
            <a:off x="576000" y="1416600"/>
            <a:ext cx="2087640" cy="31860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800" spc="-1" strike="noStrike">
                <a:latin typeface="Constantia"/>
              </a:rPr>
              <a:t>1864–1946</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5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6"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Alfred stIeglitz</a:t>
            </a:r>
            <a:endParaRPr b="0" lang="en-GB" sz="3600" spc="-1" strike="noStrike">
              <a:latin typeface="Arial"/>
            </a:endParaRPr>
          </a:p>
        </p:txBody>
      </p:sp>
      <p:pic>
        <p:nvPicPr>
          <p:cNvPr id="387" name="Content Placeholder 4" descr="Steiglitz_watching-for-return.jpg"/>
          <p:cNvPicPr/>
          <p:nvPr/>
        </p:nvPicPr>
        <p:blipFill>
          <a:blip r:embed="rId1"/>
          <a:stretch/>
        </p:blipFill>
        <p:spPr>
          <a:xfrm>
            <a:off x="666000" y="1584000"/>
            <a:ext cx="7973280" cy="4517280"/>
          </a:xfrm>
          <a:prstGeom prst="rect">
            <a:avLst/>
          </a:prstGeom>
          <a:ln>
            <a:noFill/>
          </a:ln>
        </p:spPr>
      </p:pic>
      <p:sp>
        <p:nvSpPr>
          <p:cNvPr id="388"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7BEA583A-F51A-46AE-BA68-2B241B11F96F}" type="slidenum">
              <a:rPr b="0" lang="en-GB" sz="1100" spc="-1" strike="noStrike">
                <a:solidFill>
                  <a:srgbClr val="49345f"/>
                </a:solidFill>
                <a:latin typeface="Century"/>
                <a:ea typeface="DejaVu Sans"/>
              </a:rPr>
              <a:t>2</a:t>
            </a:fld>
            <a:endParaRPr b="0" lang="en-GB" sz="1100" spc="-1" strike="noStrike">
              <a:latin typeface="Arial"/>
            </a:endParaRPr>
          </a:p>
        </p:txBody>
      </p:sp>
    </p:spTree>
  </p:cSld>
  <mc:AlternateContent>
    <mc:Choice Requires="p14">
      <p:transition spd="slow" p14:dur="2000"/>
    </mc:Choice>
    <mc:Fallback>
      <p:transition spd="slow"/>
    </mc:Fallback>
  </mc:AlternateContent>
</p:sld>
</file>

<file path=ppt/slides/slide5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9"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Alfred stieglitz</a:t>
            </a:r>
            <a:endParaRPr b="0" lang="en-GB" sz="3600" spc="-1" strike="noStrike">
              <a:latin typeface="Arial"/>
            </a:endParaRPr>
          </a:p>
        </p:txBody>
      </p:sp>
      <p:pic>
        <p:nvPicPr>
          <p:cNvPr id="390" name="Content Placeholder 4" descr="stieglitzsteerage.jpg"/>
          <p:cNvPicPr/>
          <p:nvPr/>
        </p:nvPicPr>
        <p:blipFill>
          <a:blip r:embed="rId1"/>
          <a:stretch/>
        </p:blipFill>
        <p:spPr>
          <a:xfrm>
            <a:off x="4140000" y="1268640"/>
            <a:ext cx="4136040" cy="5178960"/>
          </a:xfrm>
          <a:prstGeom prst="rect">
            <a:avLst/>
          </a:prstGeom>
          <a:ln>
            <a:noFill/>
          </a:ln>
        </p:spPr>
      </p:pic>
      <p:sp>
        <p:nvSpPr>
          <p:cNvPr id="391"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B355D9F5-7299-4825-97B0-E46124624F5B}"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392" name="CustomShape 3"/>
          <p:cNvSpPr/>
          <p:nvPr/>
        </p:nvSpPr>
        <p:spPr>
          <a:xfrm>
            <a:off x="1051200" y="3285000"/>
            <a:ext cx="1623240" cy="51624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2800" spc="-1" strike="noStrike">
                <a:solidFill>
                  <a:srgbClr val="49345f"/>
                </a:solidFill>
                <a:latin typeface="Century"/>
                <a:ea typeface="DejaVu Sans"/>
              </a:rPr>
              <a:t>Steerage</a:t>
            </a:r>
            <a:endParaRPr b="0" lang="en-GB" sz="2800" spc="-1" strike="noStrike">
              <a:latin typeface="Arial"/>
            </a:endParaRPr>
          </a:p>
        </p:txBody>
      </p:sp>
    </p:spTree>
  </p:cSld>
  <mc:AlternateContent>
    <mc:Choice Requires="p14">
      <p:transition spd="slow" p14:dur="2000"/>
    </mc:Choice>
    <mc:Fallback>
      <p:transition spd="slow"/>
    </mc:Fallback>
  </mc:AlternateContent>
</p:sld>
</file>

<file path=ppt/slides/slide5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3"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Alfred stieglitz</a:t>
            </a:r>
            <a:endParaRPr b="0" lang="en-GB" sz="3600" spc="-1" strike="noStrike">
              <a:latin typeface="Arial"/>
            </a:endParaRPr>
          </a:p>
        </p:txBody>
      </p:sp>
      <p:sp>
        <p:nvSpPr>
          <p:cNvPr id="394"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13503E1A-A855-48B2-A34F-4BE4F92707B8}"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395" name="CustomShape 3"/>
          <p:cNvSpPr/>
          <p:nvPr/>
        </p:nvSpPr>
        <p:spPr>
          <a:xfrm>
            <a:off x="1051200" y="3285000"/>
            <a:ext cx="1623240" cy="515880"/>
          </a:xfrm>
          <a:prstGeom prst="rect">
            <a:avLst/>
          </a:prstGeom>
          <a:noFill/>
          <a:ln>
            <a:noFill/>
          </a:ln>
        </p:spPr>
        <p:style>
          <a:lnRef idx="0"/>
          <a:fillRef idx="0"/>
          <a:effectRef idx="0"/>
          <a:fontRef idx="minor"/>
        </p:style>
      </p:sp>
      <p:pic>
        <p:nvPicPr>
          <p:cNvPr id="396" name="" descr=""/>
          <p:cNvPicPr/>
          <p:nvPr/>
        </p:nvPicPr>
        <p:blipFill>
          <a:blip r:embed="rId1"/>
          <a:stretch/>
        </p:blipFill>
        <p:spPr>
          <a:xfrm>
            <a:off x="3974760" y="1265400"/>
            <a:ext cx="3656880" cy="4638240"/>
          </a:xfrm>
          <a:prstGeom prst="rect">
            <a:avLst/>
          </a:prstGeom>
          <a:ln>
            <a:noFill/>
          </a:ln>
        </p:spPr>
      </p:pic>
      <p:sp>
        <p:nvSpPr>
          <p:cNvPr id="397" name="CustomShape 4"/>
          <p:cNvSpPr/>
          <p:nvPr/>
        </p:nvSpPr>
        <p:spPr>
          <a:xfrm>
            <a:off x="576000" y="2664000"/>
            <a:ext cx="2951640" cy="620640"/>
          </a:xfrm>
          <a:prstGeom prst="rect">
            <a:avLst/>
          </a:prstGeom>
          <a:noFill/>
          <a:ln>
            <a:noFill/>
          </a:ln>
        </p:spPr>
        <p:style>
          <a:lnRef idx="0"/>
          <a:fillRef idx="0"/>
          <a:effectRef idx="0"/>
          <a:fontRef idx="minor"/>
        </p:style>
        <p:txBody>
          <a:bodyPr lIns="0" rIns="0" tIns="0" bIns="0">
            <a:noAutofit/>
          </a:bodyPr>
          <a:p>
            <a:pPr>
              <a:lnSpc>
                <a:spcPct val="100000"/>
              </a:lnSpc>
            </a:pPr>
            <a:r>
              <a:rPr b="0" lang="en-GB" sz="2800" spc="-1" strike="noStrike">
                <a:solidFill>
                  <a:srgbClr val="49345f"/>
                </a:solidFill>
                <a:latin typeface="Century"/>
              </a:rPr>
              <a:t>Spiritual America</a:t>
            </a:r>
            <a:endParaRPr b="0" lang="en-GB" sz="2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Peter henry Emerson</a:t>
            </a:r>
            <a:endParaRPr b="0" lang="en-GB" sz="3600" spc="-1" strike="noStrike">
              <a:latin typeface="Arial"/>
            </a:endParaRPr>
          </a:p>
        </p:txBody>
      </p:sp>
      <p:pic>
        <p:nvPicPr>
          <p:cNvPr id="174" name="Content Placeholder 6" descr="Emerson_A Rushy Shore.jpg"/>
          <p:cNvPicPr/>
          <p:nvPr/>
        </p:nvPicPr>
        <p:blipFill>
          <a:blip r:embed="rId1">
            <a:lum contrast="20000"/>
          </a:blip>
          <a:stretch/>
        </p:blipFill>
        <p:spPr>
          <a:xfrm>
            <a:off x="2133720" y="1602360"/>
            <a:ext cx="6551640" cy="4520160"/>
          </a:xfrm>
          <a:prstGeom prst="rect">
            <a:avLst/>
          </a:prstGeom>
          <a:ln>
            <a:noFill/>
          </a:ln>
        </p:spPr>
      </p:pic>
      <p:sp>
        <p:nvSpPr>
          <p:cNvPr id="175"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A4B7F4AF-FB62-4BAB-965D-66E6314A66D1}"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176" name="CustomShape 3"/>
          <p:cNvSpPr/>
          <p:nvPr/>
        </p:nvSpPr>
        <p:spPr>
          <a:xfrm>
            <a:off x="3355560" y="6309360"/>
            <a:ext cx="153180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Rushy Shore</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6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8"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Harry c rubincam</a:t>
            </a:r>
            <a:endParaRPr b="0" lang="en-GB" sz="3600" spc="-1" strike="noStrike">
              <a:latin typeface="Arial"/>
            </a:endParaRPr>
          </a:p>
        </p:txBody>
      </p:sp>
      <p:pic>
        <p:nvPicPr>
          <p:cNvPr id="399" name="Content Placeholder 4" descr="rubincam-the-circus-web.jpg"/>
          <p:cNvPicPr/>
          <p:nvPr/>
        </p:nvPicPr>
        <p:blipFill>
          <a:blip r:embed="rId1"/>
          <a:stretch/>
        </p:blipFill>
        <p:spPr>
          <a:xfrm>
            <a:off x="4788000" y="1196640"/>
            <a:ext cx="3668040" cy="5101560"/>
          </a:xfrm>
          <a:prstGeom prst="rect">
            <a:avLst/>
          </a:prstGeom>
          <a:ln>
            <a:noFill/>
          </a:ln>
        </p:spPr>
      </p:pic>
      <p:sp>
        <p:nvSpPr>
          <p:cNvPr id="400"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E4BA4460-33E6-4A29-8E6D-14FF954F927E}"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401" name="CustomShape 3"/>
          <p:cNvSpPr/>
          <p:nvPr/>
        </p:nvSpPr>
        <p:spPr>
          <a:xfrm>
            <a:off x="1555920" y="3501000"/>
            <a:ext cx="1958400" cy="4554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2400" spc="-1" strike="noStrike">
                <a:solidFill>
                  <a:srgbClr val="49345f"/>
                </a:solidFill>
                <a:latin typeface="Century"/>
                <a:ea typeface="DejaVu Sans"/>
              </a:rPr>
              <a:t>Circus Rider</a:t>
            </a:r>
            <a:endParaRPr b="0" lang="en-GB" sz="2400" spc="-1" strike="noStrike">
              <a:latin typeface="Arial"/>
            </a:endParaRPr>
          </a:p>
        </p:txBody>
      </p:sp>
    </p:spTree>
  </p:cSld>
  <mc:AlternateContent>
    <mc:Choice Requires="p14">
      <p:transition spd="slow" p14:dur="2000"/>
    </mc:Choice>
    <mc:Fallback>
      <p:transition spd="slow"/>
    </mc:Fallback>
  </mc:AlternateContent>
</p:sld>
</file>

<file path=ppt/slides/slide6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2"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Tom Bright</a:t>
            </a:r>
            <a:endParaRPr b="0" lang="en-GB" sz="3600" spc="-1" strike="noStrike">
              <a:latin typeface="Arial"/>
            </a:endParaRPr>
          </a:p>
        </p:txBody>
      </p:sp>
      <p:pic>
        <p:nvPicPr>
          <p:cNvPr id="403" name="Content Placeholder 4" descr="Bright Tom_Returning from Pasture linkedring_1895.jpg"/>
          <p:cNvPicPr/>
          <p:nvPr/>
        </p:nvPicPr>
        <p:blipFill>
          <a:blip r:embed="rId1"/>
          <a:stretch/>
        </p:blipFill>
        <p:spPr>
          <a:xfrm>
            <a:off x="2133720" y="2096280"/>
            <a:ext cx="6551640" cy="3532320"/>
          </a:xfrm>
          <a:prstGeom prst="rect">
            <a:avLst/>
          </a:prstGeom>
          <a:ln>
            <a:noFill/>
          </a:ln>
        </p:spPr>
      </p:pic>
      <p:sp>
        <p:nvSpPr>
          <p:cNvPr id="404"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941021F6-372C-4C34-8F29-293A4893A2FD}"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405" name="CustomShape 3"/>
          <p:cNvSpPr/>
          <p:nvPr/>
        </p:nvSpPr>
        <p:spPr>
          <a:xfrm>
            <a:off x="2139840" y="5949360"/>
            <a:ext cx="335160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Returning from Pasture, 1895</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6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6"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Charles berg</a:t>
            </a:r>
            <a:endParaRPr b="0" lang="en-GB" sz="3600" spc="-1" strike="noStrike">
              <a:latin typeface="Arial"/>
            </a:endParaRPr>
          </a:p>
        </p:txBody>
      </p:sp>
      <p:pic>
        <p:nvPicPr>
          <p:cNvPr id="407" name="Content Placeholder 4" descr="berg_charles_art.jpg"/>
          <p:cNvPicPr/>
          <p:nvPr/>
        </p:nvPicPr>
        <p:blipFill>
          <a:blip r:embed="rId1"/>
          <a:stretch/>
        </p:blipFill>
        <p:spPr>
          <a:xfrm>
            <a:off x="4293720" y="289080"/>
            <a:ext cx="4381560" cy="6118560"/>
          </a:xfrm>
          <a:prstGeom prst="rect">
            <a:avLst/>
          </a:prstGeom>
          <a:ln>
            <a:noFill/>
          </a:ln>
        </p:spPr>
      </p:pic>
      <p:sp>
        <p:nvSpPr>
          <p:cNvPr id="408"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E55F6B15-02F3-4DA2-99C0-4FE349F473B5}"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409" name="CustomShape 3"/>
          <p:cNvSpPr/>
          <p:nvPr/>
        </p:nvSpPr>
        <p:spPr>
          <a:xfrm>
            <a:off x="1770840" y="3285000"/>
            <a:ext cx="1365840" cy="100404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6000" spc="-1" strike="noStrike">
                <a:solidFill>
                  <a:srgbClr val="49345f"/>
                </a:solidFill>
                <a:latin typeface="Century"/>
                <a:ea typeface="DejaVu Sans"/>
              </a:rPr>
              <a:t>Art</a:t>
            </a:r>
            <a:endParaRPr b="0" lang="en-GB" sz="6000" spc="-1" strike="noStrike">
              <a:latin typeface="Arial"/>
            </a:endParaRPr>
          </a:p>
        </p:txBody>
      </p:sp>
    </p:spTree>
  </p:cSld>
  <mc:AlternateContent>
    <mc:Choice Requires="p14">
      <p:transition spd="slow" p14:dur="2000"/>
    </mc:Choice>
    <mc:Fallback>
      <p:transition spd="slow"/>
    </mc:Fallback>
  </mc:AlternateContent>
</p:sld>
</file>

<file path=ppt/slides/slide6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0"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Alfred clements</a:t>
            </a:r>
            <a:endParaRPr b="0" lang="en-GB" sz="3600" spc="-1" strike="noStrike">
              <a:latin typeface="Arial"/>
            </a:endParaRPr>
          </a:p>
        </p:txBody>
      </p:sp>
      <p:pic>
        <p:nvPicPr>
          <p:cNvPr id="411" name="Content Placeholder 4" descr="clements alfred eastward-at-sundown.jpg"/>
          <p:cNvPicPr/>
          <p:nvPr/>
        </p:nvPicPr>
        <p:blipFill>
          <a:blip r:embed="rId1"/>
          <a:stretch/>
        </p:blipFill>
        <p:spPr>
          <a:xfrm>
            <a:off x="2277360" y="1600200"/>
            <a:ext cx="6264360" cy="4524480"/>
          </a:xfrm>
          <a:prstGeom prst="rect">
            <a:avLst/>
          </a:prstGeom>
          <a:ln>
            <a:noFill/>
          </a:ln>
        </p:spPr>
      </p:pic>
      <p:sp>
        <p:nvSpPr>
          <p:cNvPr id="412"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A1024656-81B9-4849-93DB-196C78C32B82}"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413" name="CustomShape 3"/>
          <p:cNvSpPr/>
          <p:nvPr/>
        </p:nvSpPr>
        <p:spPr>
          <a:xfrm>
            <a:off x="3939480" y="6165360"/>
            <a:ext cx="238212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Eastwards at Sunset</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6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4"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Alfred clements</a:t>
            </a:r>
            <a:endParaRPr b="0" lang="en-GB" sz="3600" spc="-1" strike="noStrike">
              <a:latin typeface="Arial"/>
            </a:endParaRPr>
          </a:p>
        </p:txBody>
      </p:sp>
      <p:pic>
        <p:nvPicPr>
          <p:cNvPr id="415" name="Content Placeholder 4" descr="clements_alfred_a-roadside-bit-in-surrey.jpg"/>
          <p:cNvPicPr/>
          <p:nvPr/>
        </p:nvPicPr>
        <p:blipFill>
          <a:blip r:embed="rId1"/>
          <a:stretch/>
        </p:blipFill>
        <p:spPr>
          <a:xfrm>
            <a:off x="5148000" y="692640"/>
            <a:ext cx="3714840" cy="5494680"/>
          </a:xfrm>
          <a:prstGeom prst="rect">
            <a:avLst/>
          </a:prstGeom>
          <a:ln>
            <a:noFill/>
          </a:ln>
        </p:spPr>
      </p:pic>
      <p:sp>
        <p:nvSpPr>
          <p:cNvPr id="416"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8D7EFBB5-67BA-4D60-929D-4085E9171BC8}"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417" name="CustomShape 3"/>
          <p:cNvSpPr/>
          <p:nvPr/>
        </p:nvSpPr>
        <p:spPr>
          <a:xfrm>
            <a:off x="849240" y="2997000"/>
            <a:ext cx="3659400" cy="51624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2800" spc="-1" strike="noStrike">
                <a:solidFill>
                  <a:srgbClr val="49345f"/>
                </a:solidFill>
                <a:latin typeface="Century"/>
                <a:ea typeface="DejaVu Sans"/>
              </a:rPr>
              <a:t>A Roadside in Surrey</a:t>
            </a:r>
            <a:endParaRPr b="0" lang="en-GB" sz="2800" spc="-1" strike="noStrike">
              <a:latin typeface="Arial"/>
            </a:endParaRPr>
          </a:p>
        </p:txBody>
      </p:sp>
    </p:spTree>
  </p:cSld>
  <mc:AlternateContent>
    <mc:Choice Requires="p14">
      <p:transition spd="slow" p14:dur="2000"/>
    </mc:Choice>
    <mc:Fallback>
      <p:transition spd="slow"/>
    </mc:Fallback>
  </mc:AlternateContent>
</p:sld>
</file>

<file path=ppt/slides/slide6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8"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Alvin langdon coburn</a:t>
            </a:r>
            <a:endParaRPr b="0" lang="en-GB" sz="3600" spc="-1" strike="noStrike">
              <a:latin typeface="Arial"/>
            </a:endParaRPr>
          </a:p>
        </p:txBody>
      </p:sp>
      <p:pic>
        <p:nvPicPr>
          <p:cNvPr id="419" name="Content Placeholder 4" descr="Coburn_Hyde Park Corner, 1910.jpg"/>
          <p:cNvPicPr/>
          <p:nvPr/>
        </p:nvPicPr>
        <p:blipFill>
          <a:blip r:embed="rId1"/>
          <a:stretch/>
        </p:blipFill>
        <p:spPr>
          <a:xfrm>
            <a:off x="4068000" y="1268640"/>
            <a:ext cx="4295520" cy="5380920"/>
          </a:xfrm>
          <a:prstGeom prst="rect">
            <a:avLst/>
          </a:prstGeom>
          <a:ln>
            <a:noFill/>
          </a:ln>
        </p:spPr>
      </p:pic>
      <p:sp>
        <p:nvSpPr>
          <p:cNvPr id="420"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64B1A32E-3198-4BB0-B2B8-F40A84C23E4C}"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421" name="CustomShape 3"/>
          <p:cNvSpPr/>
          <p:nvPr/>
        </p:nvSpPr>
        <p:spPr>
          <a:xfrm>
            <a:off x="1557000" y="2997000"/>
            <a:ext cx="212148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Hyde Park Corner</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6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2"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Alvin langdon coburn</a:t>
            </a:r>
            <a:endParaRPr b="0" lang="en-GB" sz="3600" spc="-1" strike="noStrike">
              <a:latin typeface="Arial"/>
            </a:endParaRPr>
          </a:p>
        </p:txBody>
      </p:sp>
      <p:sp>
        <p:nvSpPr>
          <p:cNvPr id="423"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734F4910-F953-4C5F-9038-95945CD32F75}"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424" name="CustomShape 3"/>
          <p:cNvSpPr/>
          <p:nvPr/>
        </p:nvSpPr>
        <p:spPr>
          <a:xfrm>
            <a:off x="767160" y="2997000"/>
            <a:ext cx="235764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The Tunnel Builders</a:t>
            </a:r>
            <a:endParaRPr b="0" lang="en-GB" sz="1800" spc="-1" strike="noStrike">
              <a:latin typeface="Arial"/>
            </a:endParaRPr>
          </a:p>
        </p:txBody>
      </p:sp>
      <p:pic>
        <p:nvPicPr>
          <p:cNvPr id="425" name="Picture 2" descr="C:\Users\Peter\Documents\U3A\Practical Photog\Naturalism\Coburn_The Tunnel Builders,1913.jpg"/>
          <p:cNvPicPr/>
          <p:nvPr/>
        </p:nvPicPr>
        <p:blipFill>
          <a:blip r:embed="rId1"/>
          <a:stretch/>
        </p:blipFill>
        <p:spPr>
          <a:xfrm>
            <a:off x="4284000" y="1124640"/>
            <a:ext cx="4405320" cy="5399280"/>
          </a:xfrm>
          <a:prstGeom prst="rect">
            <a:avLst/>
          </a:prstGeom>
          <a:ln>
            <a:noFill/>
          </a:ln>
        </p:spPr>
      </p:pic>
    </p:spTree>
  </p:cSld>
  <mc:AlternateContent>
    <mc:Choice Requires="p14">
      <p:transition spd="slow" p14:dur="2000"/>
    </mc:Choice>
    <mc:Fallback>
      <p:transition spd="slow"/>
    </mc:Fallback>
  </mc:AlternateContent>
</p:sld>
</file>

<file path=ppt/slides/slide6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6"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Karl greger</a:t>
            </a:r>
            <a:endParaRPr b="0" lang="en-GB" sz="3600" spc="-1" strike="noStrike">
              <a:latin typeface="Arial"/>
            </a:endParaRPr>
          </a:p>
        </p:txBody>
      </p:sp>
      <p:pic>
        <p:nvPicPr>
          <p:cNvPr id="427" name="Content Placeholder 4" descr="Greger Karl-London_1898.jpg"/>
          <p:cNvPicPr/>
          <p:nvPr/>
        </p:nvPicPr>
        <p:blipFill>
          <a:blip r:embed="rId1"/>
          <a:stretch/>
        </p:blipFill>
        <p:spPr>
          <a:xfrm>
            <a:off x="1115640" y="1484640"/>
            <a:ext cx="7652160" cy="4437720"/>
          </a:xfrm>
          <a:prstGeom prst="rect">
            <a:avLst/>
          </a:prstGeom>
          <a:ln>
            <a:noFill/>
          </a:ln>
        </p:spPr>
      </p:pic>
      <p:sp>
        <p:nvSpPr>
          <p:cNvPr id="428"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85CC4528-9FBB-4DBB-A4DE-9F6B1C3423A4}"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429" name="CustomShape 3"/>
          <p:cNvSpPr/>
          <p:nvPr/>
        </p:nvSpPr>
        <p:spPr>
          <a:xfrm>
            <a:off x="1193040" y="6165360"/>
            <a:ext cx="97236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London</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6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0"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Karl greger</a:t>
            </a:r>
            <a:endParaRPr b="0" lang="en-GB" sz="3600" spc="-1" strike="noStrike">
              <a:latin typeface="Arial"/>
            </a:endParaRPr>
          </a:p>
        </p:txBody>
      </p:sp>
      <p:pic>
        <p:nvPicPr>
          <p:cNvPr id="431" name="Content Placeholder 4" descr="greger.jpg"/>
          <p:cNvPicPr/>
          <p:nvPr/>
        </p:nvPicPr>
        <p:blipFill>
          <a:blip r:embed="rId1"/>
          <a:stretch/>
        </p:blipFill>
        <p:spPr>
          <a:xfrm>
            <a:off x="3924000" y="1052640"/>
            <a:ext cx="4267440" cy="5334480"/>
          </a:xfrm>
          <a:prstGeom prst="rect">
            <a:avLst/>
          </a:prstGeom>
          <a:ln>
            <a:noFill/>
          </a:ln>
        </p:spPr>
      </p:pic>
      <p:sp>
        <p:nvSpPr>
          <p:cNvPr id="432"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C0C46F6A-F810-4475-909F-C2451AF85DE8}" type="slidenum">
              <a:rPr b="0" lang="en-GB" sz="1100" spc="-1" strike="noStrike">
                <a:solidFill>
                  <a:srgbClr val="49345f"/>
                </a:solidFill>
                <a:latin typeface="Century"/>
                <a:ea typeface="DejaVu Sans"/>
              </a:rPr>
              <a:t>&lt;number&gt;</a:t>
            </a:fld>
            <a:endParaRPr b="0" lang="en-GB" sz="1100" spc="-1" strike="noStrike">
              <a:latin typeface="Arial"/>
            </a:endParaRPr>
          </a:p>
        </p:txBody>
      </p:sp>
    </p:spTree>
  </p:cSld>
  <mc:AlternateContent>
    <mc:Choice Requires="p14">
      <p:transition spd="slow" p14:dur="2000"/>
    </mc:Choice>
    <mc:Fallback>
      <p:transition spd="slow"/>
    </mc:Fallback>
  </mc:AlternateContent>
</p:sld>
</file>

<file path=ppt/slides/slide6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3"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Frederick hollyer</a:t>
            </a:r>
            <a:endParaRPr b="0" lang="en-GB" sz="3600" spc="-1" strike="noStrike">
              <a:latin typeface="Arial"/>
            </a:endParaRPr>
          </a:p>
        </p:txBody>
      </p:sp>
      <p:pic>
        <p:nvPicPr>
          <p:cNvPr id="434" name="Content Placeholder 4" descr="Hollyer Frederick_Ellen Terry.jpg"/>
          <p:cNvPicPr/>
          <p:nvPr/>
        </p:nvPicPr>
        <p:blipFill>
          <a:blip r:embed="rId1"/>
          <a:stretch/>
        </p:blipFill>
        <p:spPr>
          <a:xfrm>
            <a:off x="2585160" y="1600200"/>
            <a:ext cx="5649120" cy="4524480"/>
          </a:xfrm>
          <a:prstGeom prst="rect">
            <a:avLst/>
          </a:prstGeom>
          <a:ln>
            <a:noFill/>
          </a:ln>
        </p:spPr>
      </p:pic>
      <p:sp>
        <p:nvSpPr>
          <p:cNvPr id="435"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CC13194C-0AC7-4D54-81B5-623D133F559A}" type="slidenum">
              <a:rPr b="0" lang="en-GB" sz="1100" spc="-1" strike="noStrike">
                <a:solidFill>
                  <a:srgbClr val="49345f"/>
                </a:solidFill>
                <a:latin typeface="Century"/>
                <a:ea typeface="DejaVu Sans"/>
              </a:rPr>
              <a:t>&lt;number&gt;</a:t>
            </a:fld>
            <a:endParaRPr b="0" lang="en-GB" sz="1100" spc="-1" strike="noStrike">
              <a:latin typeface="Arial"/>
            </a:endParaRPr>
          </a:p>
        </p:txBody>
      </p:sp>
      <p:sp>
        <p:nvSpPr>
          <p:cNvPr id="436" name="CustomShape 3"/>
          <p:cNvSpPr/>
          <p:nvPr/>
        </p:nvSpPr>
        <p:spPr>
          <a:xfrm>
            <a:off x="545400" y="2997000"/>
            <a:ext cx="137952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Ellen Terry</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Peter henry Emerson</a:t>
            </a:r>
            <a:endParaRPr b="0" lang="en-GB" sz="3600" spc="-1" strike="noStrike">
              <a:latin typeface="Arial"/>
            </a:endParaRPr>
          </a:p>
        </p:txBody>
      </p:sp>
      <p:sp>
        <p:nvSpPr>
          <p:cNvPr id="178"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4418A85A-16C5-4720-A342-58589D84F065}"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179" name="CustomShape 3"/>
          <p:cNvSpPr/>
          <p:nvPr/>
        </p:nvSpPr>
        <p:spPr>
          <a:xfrm>
            <a:off x="3069720" y="6237360"/>
            <a:ext cx="220536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A Winters Morning</a:t>
            </a:r>
            <a:endParaRPr b="0" lang="en-GB" sz="1800" spc="-1" strike="noStrike">
              <a:latin typeface="Arial"/>
            </a:endParaRPr>
          </a:p>
        </p:txBody>
      </p:sp>
      <p:pic>
        <p:nvPicPr>
          <p:cNvPr id="180" name="Picture 2" descr="C:\Users\Peter\Documents\U3A\Practical Photog\Naturalism\Emerson_A_Winter's_Morning,_1887 Sm.jpg"/>
          <p:cNvPicPr/>
          <p:nvPr/>
        </p:nvPicPr>
        <p:blipFill>
          <a:blip r:embed="rId1"/>
          <a:stretch/>
        </p:blipFill>
        <p:spPr>
          <a:xfrm>
            <a:off x="683640" y="1124640"/>
            <a:ext cx="7991280" cy="4944240"/>
          </a:xfrm>
          <a:prstGeom prst="rect">
            <a:avLst/>
          </a:prstGeom>
          <a:ln>
            <a:noFill/>
          </a:ln>
        </p:spPr>
      </p:pic>
    </p:spTree>
  </p:cSld>
  <mc:AlternateContent>
    <mc:Choice Requires="p14">
      <p:transition spd="slow" p14:dur="2000"/>
    </mc:Choice>
    <mc:Fallback>
      <p:transition spd="slow"/>
    </mc:Fallback>
  </mc:AlternateContent>
</p:sld>
</file>

<file path=ppt/slides/slide7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7"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Frederick hollyer</a:t>
            </a:r>
            <a:endParaRPr b="0" lang="en-GB" sz="3600" spc="-1" strike="noStrike">
              <a:latin typeface="Arial"/>
            </a:endParaRPr>
          </a:p>
        </p:txBody>
      </p:sp>
      <p:pic>
        <p:nvPicPr>
          <p:cNvPr id="438" name="Content Placeholder 4" descr="Hollyer Frederick_Francesca da Rimini.jpg"/>
          <p:cNvPicPr/>
          <p:nvPr/>
        </p:nvPicPr>
        <p:blipFill>
          <a:blip r:embed="rId1"/>
          <a:stretch/>
        </p:blipFill>
        <p:spPr>
          <a:xfrm>
            <a:off x="4212000" y="1196640"/>
            <a:ext cx="4107240" cy="5226480"/>
          </a:xfrm>
          <a:prstGeom prst="rect">
            <a:avLst/>
          </a:prstGeom>
          <a:ln>
            <a:noFill/>
          </a:ln>
        </p:spPr>
      </p:pic>
      <p:sp>
        <p:nvSpPr>
          <p:cNvPr id="439"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7AD77E79-DFF9-4BFF-96BF-319E36A73DFD}" type="slidenum">
              <a:rPr b="0" lang="en-GB" sz="1100" spc="-1" strike="noStrike">
                <a:solidFill>
                  <a:srgbClr val="49345f"/>
                </a:solidFill>
                <a:latin typeface="Century"/>
                <a:ea typeface="DejaVu Sans"/>
              </a:rPr>
              <a:t>&lt;number&gt;</a:t>
            </a:fld>
            <a:endParaRPr b="0" lang="en-GB" sz="1100" spc="-1" strike="noStrike">
              <a:latin typeface="Arial"/>
            </a:endParaRPr>
          </a:p>
        </p:txBody>
      </p:sp>
      <p:sp>
        <p:nvSpPr>
          <p:cNvPr id="440" name="CustomShape 3"/>
          <p:cNvSpPr/>
          <p:nvPr/>
        </p:nvSpPr>
        <p:spPr>
          <a:xfrm>
            <a:off x="768240" y="3285000"/>
            <a:ext cx="242316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Frances ca da Rimini</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7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1"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H K noyes</a:t>
            </a:r>
            <a:endParaRPr b="0" lang="en-GB" sz="3600" spc="-1" strike="noStrike">
              <a:latin typeface="Arial"/>
            </a:endParaRPr>
          </a:p>
        </p:txBody>
      </p:sp>
      <p:pic>
        <p:nvPicPr>
          <p:cNvPr id="442" name="Content Placeholder 4" descr="noyes_hk_shoe-shine.jpg"/>
          <p:cNvPicPr/>
          <p:nvPr/>
        </p:nvPicPr>
        <p:blipFill>
          <a:blip r:embed="rId1"/>
          <a:stretch/>
        </p:blipFill>
        <p:spPr>
          <a:xfrm>
            <a:off x="3636360" y="1600200"/>
            <a:ext cx="3546360" cy="4524480"/>
          </a:xfrm>
          <a:prstGeom prst="rect">
            <a:avLst/>
          </a:prstGeom>
          <a:ln>
            <a:noFill/>
          </a:ln>
        </p:spPr>
      </p:pic>
      <p:sp>
        <p:nvSpPr>
          <p:cNvPr id="443"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73B7A588-A387-4006-82C3-512DEF831627}" type="slidenum">
              <a:rPr b="0" lang="en-GB" sz="1100" spc="-1" strike="noStrike">
                <a:solidFill>
                  <a:srgbClr val="49345f"/>
                </a:solidFill>
                <a:latin typeface="Century"/>
                <a:ea typeface="DejaVu Sans"/>
              </a:rPr>
              <a:t>&lt;number&gt;</a:t>
            </a:fld>
            <a:endParaRPr b="0" lang="en-GB" sz="1100" spc="-1" strike="noStrike">
              <a:latin typeface="Arial"/>
            </a:endParaRPr>
          </a:p>
        </p:txBody>
      </p:sp>
      <p:sp>
        <p:nvSpPr>
          <p:cNvPr id="444" name="CustomShape 3"/>
          <p:cNvSpPr/>
          <p:nvPr/>
        </p:nvSpPr>
        <p:spPr>
          <a:xfrm>
            <a:off x="906840" y="3357000"/>
            <a:ext cx="126360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Shoeshine</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7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5" name="CustomShape 1"/>
          <p:cNvSpPr/>
          <p:nvPr/>
        </p:nvSpPr>
        <p:spPr>
          <a:xfrm>
            <a:off x="533520" y="274680"/>
            <a:ext cx="8151840" cy="1141560"/>
          </a:xfrm>
          <a:prstGeom prst="rect">
            <a:avLst/>
          </a:prstGeom>
          <a:noFill/>
          <a:ln>
            <a:noFill/>
          </a:ln>
        </p:spPr>
        <p:style>
          <a:lnRef idx="0"/>
          <a:fillRef idx="0"/>
          <a:effectRef idx="0"/>
          <a:fontRef idx="minor"/>
        </p:style>
      </p:sp>
      <p:sp>
        <p:nvSpPr>
          <p:cNvPr id="446" name="CustomShape 2"/>
          <p:cNvSpPr/>
          <p:nvPr/>
        </p:nvSpPr>
        <p:spPr>
          <a:xfrm>
            <a:off x="5220000" y="3717000"/>
            <a:ext cx="3465360" cy="2446920"/>
          </a:xfrm>
          <a:prstGeom prst="rect">
            <a:avLst/>
          </a:prstGeom>
          <a:noFill/>
          <a:ln>
            <a:noFill/>
          </a:ln>
        </p:spPr>
        <p:style>
          <a:lnRef idx="0"/>
          <a:fillRef idx="0"/>
          <a:effectRef idx="0"/>
          <a:fontRef idx="minor"/>
        </p:style>
        <p:txBody>
          <a:bodyPr lIns="90000" rIns="90000" tIns="45000" bIns="45000">
            <a:normAutofit fontScale="49000"/>
          </a:bodyPr>
          <a:p>
            <a:pPr marL="457200" indent="-455760">
              <a:lnSpc>
                <a:spcPct val="100000"/>
              </a:lnSpc>
              <a:spcBef>
                <a:spcPts val="1500"/>
              </a:spcBef>
              <a:buClr>
                <a:srgbClr val="49345f"/>
              </a:buClr>
              <a:buFont typeface="Wingdings" charset="2"/>
              <a:buChar char=""/>
            </a:pPr>
            <a:r>
              <a:rPr b="0" lang="en-GB" sz="2000" spc="-1" strike="noStrike">
                <a:solidFill>
                  <a:srgbClr val="49345f"/>
                </a:solidFill>
                <a:latin typeface="Century"/>
                <a:ea typeface="DejaVu Sans"/>
              </a:rPr>
              <a:t>What came next?</a:t>
            </a:r>
            <a:endParaRPr b="0" lang="en-GB" sz="2000" spc="-1" strike="noStrike">
              <a:latin typeface="Arial"/>
            </a:endParaRPr>
          </a:p>
          <a:p>
            <a:pPr marL="457200" indent="-455760">
              <a:lnSpc>
                <a:spcPct val="100000"/>
              </a:lnSpc>
              <a:spcBef>
                <a:spcPts val="1500"/>
              </a:spcBef>
              <a:buClr>
                <a:srgbClr val="49345f"/>
              </a:buClr>
              <a:buFont typeface="Wingdings" charset="2"/>
              <a:buChar char=""/>
            </a:pPr>
            <a:r>
              <a:rPr b="0" lang="en-GB" sz="2000" spc="-1" strike="noStrike">
                <a:solidFill>
                  <a:srgbClr val="49345f"/>
                </a:solidFill>
                <a:latin typeface="Century"/>
                <a:ea typeface="DejaVu Sans"/>
              </a:rPr>
              <a:t>Paul Strand, Cecil Beaton, </a:t>
            </a:r>
            <a:endParaRPr b="0" lang="en-GB" sz="2000" spc="-1" strike="noStrike">
              <a:latin typeface="Arial"/>
            </a:endParaRPr>
          </a:p>
          <a:p>
            <a:pPr marL="457200" indent="-455760">
              <a:lnSpc>
                <a:spcPct val="100000"/>
              </a:lnSpc>
              <a:spcBef>
                <a:spcPts val="1500"/>
              </a:spcBef>
              <a:buClr>
                <a:srgbClr val="49345f"/>
              </a:buClr>
              <a:buFont typeface="Wingdings" charset="2"/>
              <a:buChar char=""/>
            </a:pPr>
            <a:r>
              <a:rPr b="0" lang="en-GB" sz="2000" spc="-1" strike="noStrike">
                <a:solidFill>
                  <a:srgbClr val="49345f"/>
                </a:solidFill>
                <a:latin typeface="Century"/>
                <a:ea typeface="DejaVu Sans"/>
              </a:rPr>
              <a:t>Man Ray, Angus Mcbean</a:t>
            </a:r>
            <a:endParaRPr b="0" lang="en-GB" sz="2000" spc="-1" strike="noStrike">
              <a:latin typeface="Arial"/>
            </a:endParaRPr>
          </a:p>
          <a:p>
            <a:pPr marL="457200" indent="-455760">
              <a:lnSpc>
                <a:spcPct val="100000"/>
              </a:lnSpc>
              <a:spcBef>
                <a:spcPts val="1500"/>
              </a:spcBef>
              <a:buClr>
                <a:srgbClr val="49345f"/>
              </a:buClr>
              <a:buFont typeface="Wingdings" charset="2"/>
              <a:buChar char=""/>
            </a:pPr>
            <a:r>
              <a:rPr b="0" lang="en-GB" sz="2000" spc="-1" strike="noStrike">
                <a:solidFill>
                  <a:srgbClr val="49345f"/>
                </a:solidFill>
                <a:latin typeface="Century"/>
                <a:ea typeface="DejaVu Sans"/>
              </a:rPr>
              <a:t>X-Ray Photos, Colour Photos,</a:t>
            </a:r>
            <a:endParaRPr b="0" lang="en-GB" sz="2000" spc="-1" strike="noStrike">
              <a:latin typeface="Arial"/>
            </a:endParaRPr>
          </a:p>
          <a:p>
            <a:pPr marL="457200" indent="-455760">
              <a:lnSpc>
                <a:spcPct val="100000"/>
              </a:lnSpc>
              <a:spcBef>
                <a:spcPts val="1500"/>
              </a:spcBef>
              <a:buClr>
                <a:srgbClr val="49345f"/>
              </a:buClr>
              <a:buFont typeface="Wingdings" charset="2"/>
              <a:buChar char=""/>
            </a:pPr>
            <a:r>
              <a:rPr b="0" lang="en-GB" sz="2000" spc="-1" strike="noStrike">
                <a:solidFill>
                  <a:srgbClr val="49345f"/>
                </a:solidFill>
                <a:latin typeface="Century"/>
                <a:ea typeface="DejaVu Sans"/>
              </a:rPr>
              <a:t>Digital imaging</a:t>
            </a:r>
            <a:endParaRPr b="0" lang="en-GB" sz="2000" spc="-1" strike="noStrike">
              <a:latin typeface="Arial"/>
            </a:endParaRPr>
          </a:p>
          <a:p>
            <a:pPr marL="457200" indent="-455760">
              <a:lnSpc>
                <a:spcPct val="100000"/>
              </a:lnSpc>
              <a:spcBef>
                <a:spcPts val="1500"/>
              </a:spcBef>
              <a:buClr>
                <a:srgbClr val="49345f"/>
              </a:buClr>
              <a:buFont typeface="Wingdings" charset="2"/>
              <a:buChar char=""/>
            </a:pPr>
            <a:r>
              <a:rPr b="0" lang="en-GB" sz="2000" spc="-1" strike="noStrike">
                <a:solidFill>
                  <a:srgbClr val="49345f"/>
                </a:solidFill>
                <a:latin typeface="Century"/>
                <a:ea typeface="DejaVu Sans"/>
              </a:rPr>
              <a:t>Etc.</a:t>
            </a:r>
            <a:endParaRPr b="0" lang="en-GB" sz="2000" spc="-1" strike="noStrike">
              <a:latin typeface="Arial"/>
            </a:endParaRPr>
          </a:p>
        </p:txBody>
      </p:sp>
      <p:sp>
        <p:nvSpPr>
          <p:cNvPr id="447" name="CustomShape 3"/>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CCCF37ED-9DC2-46EB-9685-1052383652CD}" type="slidenum">
              <a:rPr b="0" lang="en-GB" sz="1100" spc="-1" strike="noStrike">
                <a:solidFill>
                  <a:srgbClr val="49345f"/>
                </a:solidFill>
                <a:latin typeface="Century"/>
                <a:ea typeface="DejaVu Sans"/>
              </a:rPr>
              <a:t>72</a:t>
            </a:fld>
            <a:endParaRPr b="0" lang="en-GB" sz="1100" spc="-1" strike="noStrike">
              <a:latin typeface="Arial"/>
            </a:endParaRPr>
          </a:p>
        </p:txBody>
      </p:sp>
      <p:sp>
        <p:nvSpPr>
          <p:cNvPr id="448" name="CustomShape 4"/>
          <p:cNvSpPr/>
          <p:nvPr/>
        </p:nvSpPr>
        <p:spPr>
          <a:xfrm>
            <a:off x="2339640" y="2493000"/>
            <a:ext cx="4030920" cy="912600"/>
          </a:xfrm>
          <a:prstGeom prst="rect">
            <a:avLst/>
          </a:prstGeom>
          <a:ln>
            <a:round/>
          </a:ln>
        </p:spPr>
        <p:style>
          <a:lnRef idx="2">
            <a:schemeClr val="accent2"/>
          </a:lnRef>
          <a:fillRef idx="1">
            <a:schemeClr val="lt1"/>
          </a:fillRef>
          <a:effectRef idx="0">
            <a:schemeClr val="accent2"/>
          </a:effectRef>
          <a:fontRef idx="minor"/>
        </p:style>
        <p:txBody>
          <a:bodyPr lIns="90000" rIns="90000" tIns="45000" bIns="45000">
            <a:spAutoFit/>
          </a:bodyPr>
          <a:p>
            <a:pPr algn="ctr">
              <a:lnSpc>
                <a:spcPct val="100000"/>
              </a:lnSpc>
            </a:pPr>
            <a:r>
              <a:rPr b="1" lang="en-GB" sz="5400" spc="-1" strike="noStrike">
                <a:solidFill>
                  <a:srgbClr val="ff0000"/>
                </a:solidFill>
                <a:latin typeface="Century"/>
                <a:ea typeface="DejaVu Sans"/>
              </a:rPr>
              <a:t>The End</a:t>
            </a:r>
            <a:endParaRPr b="0" lang="en-GB" sz="54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Peter henry Emerson</a:t>
            </a:r>
            <a:endParaRPr b="0" lang="en-GB" sz="3600" spc="-1" strike="noStrike">
              <a:latin typeface="Arial"/>
            </a:endParaRPr>
          </a:p>
        </p:txBody>
      </p:sp>
      <p:pic>
        <p:nvPicPr>
          <p:cNvPr id="182" name="Content Placeholder 3" descr="Emerson_pictorial-rural-life.jpg"/>
          <p:cNvPicPr/>
          <p:nvPr/>
        </p:nvPicPr>
        <p:blipFill>
          <a:blip r:embed="rId1"/>
          <a:stretch/>
        </p:blipFill>
        <p:spPr>
          <a:xfrm>
            <a:off x="2267640" y="1196640"/>
            <a:ext cx="6104880" cy="5162760"/>
          </a:xfrm>
          <a:prstGeom prst="rect">
            <a:avLst/>
          </a:prstGeom>
          <a:ln>
            <a:noFill/>
          </a:ln>
        </p:spPr>
      </p:pic>
      <p:sp>
        <p:nvSpPr>
          <p:cNvPr id="183"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7D61BB32-2AA3-40BD-96AB-B972BEB63848}"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184" name="CustomShape 3"/>
          <p:cNvSpPr/>
          <p:nvPr/>
        </p:nvSpPr>
        <p:spPr>
          <a:xfrm>
            <a:off x="2994480" y="1772640"/>
            <a:ext cx="126360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Rural Life</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CustomShape 1"/>
          <p:cNvSpPr/>
          <p:nvPr/>
        </p:nvSpPr>
        <p:spPr>
          <a:xfrm>
            <a:off x="533520" y="274680"/>
            <a:ext cx="8151840" cy="11415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3600" spc="-1" strike="noStrike" cap="all">
                <a:solidFill>
                  <a:srgbClr val="49345f"/>
                </a:solidFill>
                <a:latin typeface="Constantia"/>
                <a:ea typeface="DejaVu Sans"/>
              </a:rPr>
              <a:t>Peter henry Emerson</a:t>
            </a:r>
            <a:endParaRPr b="0" lang="en-GB" sz="3600" spc="-1" strike="noStrike">
              <a:latin typeface="Arial"/>
            </a:endParaRPr>
          </a:p>
        </p:txBody>
      </p:sp>
      <p:pic>
        <p:nvPicPr>
          <p:cNvPr id="186" name="Content Placeholder 3" descr="Emerson_Punt Gun.jpg"/>
          <p:cNvPicPr/>
          <p:nvPr/>
        </p:nvPicPr>
        <p:blipFill>
          <a:blip r:embed="rId1">
            <a:lum contrast="30000"/>
          </a:blip>
          <a:stretch/>
        </p:blipFill>
        <p:spPr>
          <a:xfrm>
            <a:off x="1229400" y="1340640"/>
            <a:ext cx="7455960" cy="4497840"/>
          </a:xfrm>
          <a:prstGeom prst="rect">
            <a:avLst/>
          </a:prstGeom>
          <a:ln>
            <a:noFill/>
          </a:ln>
        </p:spPr>
      </p:pic>
      <p:sp>
        <p:nvSpPr>
          <p:cNvPr id="187" name="CustomShape 2"/>
          <p:cNvSpPr/>
          <p:nvPr/>
        </p:nvSpPr>
        <p:spPr>
          <a:xfrm>
            <a:off x="8077320" y="6539760"/>
            <a:ext cx="608040" cy="227160"/>
          </a:xfrm>
          <a:prstGeom prst="rect">
            <a:avLst/>
          </a:prstGeom>
          <a:noFill/>
          <a:ln>
            <a:noFill/>
          </a:ln>
        </p:spPr>
        <p:style>
          <a:lnRef idx="0"/>
          <a:fillRef idx="0"/>
          <a:effectRef idx="0"/>
          <a:fontRef idx="minor"/>
        </p:style>
        <p:txBody>
          <a:bodyPr lIns="90000" rIns="0" tIns="45000" bIns="45000" anchor="ctr">
            <a:noAutofit/>
          </a:bodyPr>
          <a:p>
            <a:pPr algn="r">
              <a:lnSpc>
                <a:spcPct val="100000"/>
              </a:lnSpc>
            </a:pPr>
            <a:fld id="{74520DDB-C3E1-4432-9E3D-F3654A0B7C58}" type="slidenum">
              <a:rPr b="0" lang="en-GB" sz="1100" spc="-1" strike="noStrike">
                <a:solidFill>
                  <a:srgbClr val="49345f"/>
                </a:solidFill>
                <a:latin typeface="Century"/>
                <a:ea typeface="DejaVu Sans"/>
              </a:rPr>
              <a:t>2</a:t>
            </a:fld>
            <a:endParaRPr b="0" lang="en-GB" sz="1100" spc="-1" strike="noStrike">
              <a:latin typeface="Arial"/>
            </a:endParaRPr>
          </a:p>
        </p:txBody>
      </p:sp>
      <p:sp>
        <p:nvSpPr>
          <p:cNvPr id="188" name="CustomShape 3"/>
          <p:cNvSpPr/>
          <p:nvPr/>
        </p:nvSpPr>
        <p:spPr>
          <a:xfrm>
            <a:off x="2780280" y="6093360"/>
            <a:ext cx="178164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GB" sz="1800" spc="-1" strike="noStrike">
                <a:solidFill>
                  <a:srgbClr val="49345f"/>
                </a:solidFill>
                <a:latin typeface="Century"/>
                <a:ea typeface="DejaVu Sans"/>
              </a:rPr>
              <a:t>Punt Gun Boat</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00000"/>
      </a:dk2>
      <a:lt2>
        <a:srgbClr val="ffffff"/>
      </a:lt2>
      <a:accent1>
        <a:srgbClr val="310095"/>
      </a:accent1>
      <a:accent2>
        <a:srgbClr val="886286"/>
      </a:accent2>
      <a:accent3>
        <a:srgbClr val="a082f5"/>
      </a:accent3>
      <a:accent4>
        <a:srgbClr val="5061c8"/>
      </a:accent4>
      <a:accent5>
        <a:srgbClr val="00aaaa"/>
      </a:accent5>
      <a:accent6>
        <a:srgbClr val="008040"/>
      </a:accent6>
      <a:hlink>
        <a:srgbClr val="a2a2ff"/>
      </a:hlink>
      <a:folHlink>
        <a:srgbClr val="cf9bf7"/>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0000"/>
      </a:dk2>
      <a:lt2>
        <a:srgbClr val="ffffff"/>
      </a:lt2>
      <a:accent1>
        <a:srgbClr val="310095"/>
      </a:accent1>
      <a:accent2>
        <a:srgbClr val="886286"/>
      </a:accent2>
      <a:accent3>
        <a:srgbClr val="a082f5"/>
      </a:accent3>
      <a:accent4>
        <a:srgbClr val="5061c8"/>
      </a:accent4>
      <a:accent5>
        <a:srgbClr val="00aaaa"/>
      </a:accent5>
      <a:accent6>
        <a:srgbClr val="008040"/>
      </a:accent6>
      <a:hlink>
        <a:srgbClr val="a2a2ff"/>
      </a:hlink>
      <a:folHlink>
        <a:srgbClr val="cf9bf7"/>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00000"/>
      </a:dk2>
      <a:lt2>
        <a:srgbClr val="ffffff"/>
      </a:lt2>
      <a:accent1>
        <a:srgbClr val="310095"/>
      </a:accent1>
      <a:accent2>
        <a:srgbClr val="886286"/>
      </a:accent2>
      <a:accent3>
        <a:srgbClr val="a082f5"/>
      </a:accent3>
      <a:accent4>
        <a:srgbClr val="5061c8"/>
      </a:accent4>
      <a:accent5>
        <a:srgbClr val="00aaaa"/>
      </a:accent5>
      <a:accent6>
        <a:srgbClr val="008040"/>
      </a:accent6>
      <a:hlink>
        <a:srgbClr val="a2a2ff"/>
      </a:hlink>
      <a:folHlink>
        <a:srgbClr val="cf9bf7"/>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00000"/>
      </a:dk2>
      <a:lt2>
        <a:srgbClr val="ffffff"/>
      </a:lt2>
      <a:accent1>
        <a:srgbClr val="310095"/>
      </a:accent1>
      <a:accent2>
        <a:srgbClr val="886286"/>
      </a:accent2>
      <a:accent3>
        <a:srgbClr val="a082f5"/>
      </a:accent3>
      <a:accent4>
        <a:srgbClr val="5061c8"/>
      </a:accent4>
      <a:accent5>
        <a:srgbClr val="00aaaa"/>
      </a:accent5>
      <a:accent6>
        <a:srgbClr val="008040"/>
      </a:accent6>
      <a:hlink>
        <a:srgbClr val="a2a2ff"/>
      </a:hlink>
      <a:folHlink>
        <a:srgbClr val="cf9bf7"/>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Celebration</Template>
  <TotalTime>6053</TotalTime>
  <Application>LibreOffice/6.4.4.2$Windows_X86_64 LibreOffice_project/3d775be2011f3886db32dfd395a6a6d1ca2630ff</Application>
  <Words>591</Words>
  <Paragraphs>210</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2017-06-07T14:42:38Z</dcterms:created>
  <dc:creator>Peter</dc:creator>
  <dc:description/>
  <dc:language>en-GB</dc:language>
  <cp:lastModifiedBy/>
  <dcterms:modified xsi:type="dcterms:W3CDTF">2020-11-17T11:03:06Z</dcterms:modified>
  <cp:revision>22</cp:revision>
  <dc:subject/>
  <dc:title>Naturalism and Impressionism</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On-screen Show (4:3)</vt:lpwstr>
  </property>
  <property fmtid="{D5CDD505-2E9C-101B-9397-08002B2CF9AE}" pid="9" name="ScaleCrop">
    <vt:bool>0</vt:bool>
  </property>
  <property fmtid="{D5CDD505-2E9C-101B-9397-08002B2CF9AE}" pid="10" name="ShareDoc">
    <vt:bool>0</vt:bool>
  </property>
  <property fmtid="{D5CDD505-2E9C-101B-9397-08002B2CF9AE}" pid="11" name="Slides">
    <vt:i4>60</vt:i4>
  </property>
</Properties>
</file>