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tif" ContentType="image/tiff"/>
  <Override PartName="/ppt/media/image1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0080625" cy="567055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31" name="PlaceHolder 2"/>
          <p:cNvSpPr>
            <a:spLocks noGrp="1"/>
          </p:cNvSpPr>
          <p:nvPr>
            <p:ph type="body"/>
          </p:nvPr>
        </p:nvSpPr>
        <p:spPr>
          <a:xfrm>
            <a:off x="540000" y="1350000"/>
            <a:ext cx="9000000" cy="1716840"/>
          </a:xfrm>
          <a:prstGeom prst="rect">
            <a:avLst/>
          </a:prstGeom>
        </p:spPr>
        <p:txBody>
          <a:bodyPr lIns="0" rIns="0" tIns="0" bIns="0">
            <a:normAutofit/>
          </a:bodyPr>
          <a:p>
            <a:endParaRPr b="0" lang="en-GB" sz="2000" spc="-1" strike="noStrike">
              <a:latin typeface="Arial"/>
            </a:endParaRPr>
          </a:p>
        </p:txBody>
      </p:sp>
      <p:sp>
        <p:nvSpPr>
          <p:cNvPr id="32" name="PlaceHolder 3"/>
          <p:cNvSpPr>
            <a:spLocks noGrp="1"/>
          </p:cNvSpPr>
          <p:nvPr>
            <p:ph type="body"/>
          </p:nvPr>
        </p:nvSpPr>
        <p:spPr>
          <a:xfrm>
            <a:off x="540000" y="3230280"/>
            <a:ext cx="9000000" cy="1716840"/>
          </a:xfrm>
          <a:prstGeom prst="rect">
            <a:avLst/>
          </a:prstGeom>
        </p:spPr>
        <p:txBody>
          <a:bodyPr lIns="0" rIns="0" tIns="0" bIns="0">
            <a:normAutofit/>
          </a:bodyPr>
          <a:p>
            <a:endParaRPr b="0" lang="en-GB" sz="20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34" name="PlaceHolder 2"/>
          <p:cNvSpPr>
            <a:spLocks noGrp="1"/>
          </p:cNvSpPr>
          <p:nvPr>
            <p:ph type="body"/>
          </p:nvPr>
        </p:nvSpPr>
        <p:spPr>
          <a:xfrm>
            <a:off x="540000" y="1350000"/>
            <a:ext cx="4391640" cy="1716840"/>
          </a:xfrm>
          <a:prstGeom prst="rect">
            <a:avLst/>
          </a:prstGeom>
        </p:spPr>
        <p:txBody>
          <a:bodyPr lIns="0" rIns="0" tIns="0" bIns="0">
            <a:normAutofit/>
          </a:bodyPr>
          <a:p>
            <a:endParaRPr b="0" lang="en-GB" sz="2000" spc="-1" strike="noStrike">
              <a:latin typeface="Arial"/>
            </a:endParaRPr>
          </a:p>
        </p:txBody>
      </p:sp>
      <p:sp>
        <p:nvSpPr>
          <p:cNvPr id="35" name="PlaceHolder 3"/>
          <p:cNvSpPr>
            <a:spLocks noGrp="1"/>
          </p:cNvSpPr>
          <p:nvPr>
            <p:ph type="body"/>
          </p:nvPr>
        </p:nvSpPr>
        <p:spPr>
          <a:xfrm>
            <a:off x="5151600" y="1350000"/>
            <a:ext cx="4391640" cy="1716840"/>
          </a:xfrm>
          <a:prstGeom prst="rect">
            <a:avLst/>
          </a:prstGeom>
        </p:spPr>
        <p:txBody>
          <a:bodyPr lIns="0" rIns="0" tIns="0" bIns="0">
            <a:normAutofit/>
          </a:bodyPr>
          <a:p>
            <a:endParaRPr b="0" lang="en-GB" sz="2000" spc="-1" strike="noStrike">
              <a:latin typeface="Arial"/>
            </a:endParaRPr>
          </a:p>
        </p:txBody>
      </p:sp>
      <p:sp>
        <p:nvSpPr>
          <p:cNvPr id="36" name="PlaceHolder 4"/>
          <p:cNvSpPr>
            <a:spLocks noGrp="1"/>
          </p:cNvSpPr>
          <p:nvPr>
            <p:ph type="body"/>
          </p:nvPr>
        </p:nvSpPr>
        <p:spPr>
          <a:xfrm>
            <a:off x="540000" y="3230280"/>
            <a:ext cx="4391640" cy="1716840"/>
          </a:xfrm>
          <a:prstGeom prst="rect">
            <a:avLst/>
          </a:prstGeom>
        </p:spPr>
        <p:txBody>
          <a:bodyPr lIns="0" rIns="0" tIns="0" bIns="0">
            <a:normAutofit/>
          </a:bodyPr>
          <a:p>
            <a:endParaRPr b="0" lang="en-GB" sz="2000" spc="-1" strike="noStrike">
              <a:latin typeface="Arial"/>
            </a:endParaRPr>
          </a:p>
        </p:txBody>
      </p:sp>
      <p:sp>
        <p:nvSpPr>
          <p:cNvPr id="37" name="PlaceHolder 5"/>
          <p:cNvSpPr>
            <a:spLocks noGrp="1"/>
          </p:cNvSpPr>
          <p:nvPr>
            <p:ph type="body"/>
          </p:nvPr>
        </p:nvSpPr>
        <p:spPr>
          <a:xfrm>
            <a:off x="5151600" y="3230280"/>
            <a:ext cx="4391640" cy="1716840"/>
          </a:xfrm>
          <a:prstGeom prst="rect">
            <a:avLst/>
          </a:prstGeom>
        </p:spPr>
        <p:txBody>
          <a:bodyPr lIns="0" rIns="0" tIns="0" bIns="0">
            <a:normAutofit/>
          </a:bodyPr>
          <a:p>
            <a:endParaRPr b="0" lang="en-GB" sz="20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39" name="PlaceHolder 2"/>
          <p:cNvSpPr>
            <a:spLocks noGrp="1"/>
          </p:cNvSpPr>
          <p:nvPr>
            <p:ph type="body"/>
          </p:nvPr>
        </p:nvSpPr>
        <p:spPr>
          <a:xfrm>
            <a:off x="540000" y="1350000"/>
            <a:ext cx="2897640" cy="1716840"/>
          </a:xfrm>
          <a:prstGeom prst="rect">
            <a:avLst/>
          </a:prstGeom>
        </p:spPr>
        <p:txBody>
          <a:bodyPr lIns="0" rIns="0" tIns="0" bIns="0">
            <a:normAutofit/>
          </a:bodyPr>
          <a:p>
            <a:endParaRPr b="0" lang="en-GB" sz="2000" spc="-1" strike="noStrike">
              <a:latin typeface="Arial"/>
            </a:endParaRPr>
          </a:p>
        </p:txBody>
      </p:sp>
      <p:sp>
        <p:nvSpPr>
          <p:cNvPr id="40" name="PlaceHolder 3"/>
          <p:cNvSpPr>
            <a:spLocks noGrp="1"/>
          </p:cNvSpPr>
          <p:nvPr>
            <p:ph type="body"/>
          </p:nvPr>
        </p:nvSpPr>
        <p:spPr>
          <a:xfrm>
            <a:off x="3583080" y="1350000"/>
            <a:ext cx="2897640" cy="1716840"/>
          </a:xfrm>
          <a:prstGeom prst="rect">
            <a:avLst/>
          </a:prstGeom>
        </p:spPr>
        <p:txBody>
          <a:bodyPr lIns="0" rIns="0" tIns="0" bIns="0">
            <a:normAutofit/>
          </a:bodyPr>
          <a:p>
            <a:endParaRPr b="0" lang="en-GB" sz="2000" spc="-1" strike="noStrike">
              <a:latin typeface="Arial"/>
            </a:endParaRPr>
          </a:p>
        </p:txBody>
      </p:sp>
      <p:sp>
        <p:nvSpPr>
          <p:cNvPr id="41" name="PlaceHolder 4"/>
          <p:cNvSpPr>
            <a:spLocks noGrp="1"/>
          </p:cNvSpPr>
          <p:nvPr>
            <p:ph type="body"/>
          </p:nvPr>
        </p:nvSpPr>
        <p:spPr>
          <a:xfrm>
            <a:off x="6625800" y="1350000"/>
            <a:ext cx="2897640" cy="1716840"/>
          </a:xfrm>
          <a:prstGeom prst="rect">
            <a:avLst/>
          </a:prstGeom>
        </p:spPr>
        <p:txBody>
          <a:bodyPr lIns="0" rIns="0" tIns="0" bIns="0">
            <a:normAutofit/>
          </a:bodyPr>
          <a:p>
            <a:endParaRPr b="0" lang="en-GB" sz="2000" spc="-1" strike="noStrike">
              <a:latin typeface="Arial"/>
            </a:endParaRPr>
          </a:p>
        </p:txBody>
      </p:sp>
      <p:sp>
        <p:nvSpPr>
          <p:cNvPr id="42" name="PlaceHolder 5"/>
          <p:cNvSpPr>
            <a:spLocks noGrp="1"/>
          </p:cNvSpPr>
          <p:nvPr>
            <p:ph type="body"/>
          </p:nvPr>
        </p:nvSpPr>
        <p:spPr>
          <a:xfrm>
            <a:off x="540000" y="3230280"/>
            <a:ext cx="2897640" cy="1716840"/>
          </a:xfrm>
          <a:prstGeom prst="rect">
            <a:avLst/>
          </a:prstGeom>
        </p:spPr>
        <p:txBody>
          <a:bodyPr lIns="0" rIns="0" tIns="0" bIns="0">
            <a:normAutofit/>
          </a:bodyPr>
          <a:p>
            <a:endParaRPr b="0" lang="en-GB" sz="2000" spc="-1" strike="noStrike">
              <a:latin typeface="Arial"/>
            </a:endParaRPr>
          </a:p>
        </p:txBody>
      </p:sp>
      <p:sp>
        <p:nvSpPr>
          <p:cNvPr id="43" name="PlaceHolder 6"/>
          <p:cNvSpPr>
            <a:spLocks noGrp="1"/>
          </p:cNvSpPr>
          <p:nvPr>
            <p:ph type="body"/>
          </p:nvPr>
        </p:nvSpPr>
        <p:spPr>
          <a:xfrm>
            <a:off x="3583080" y="3230280"/>
            <a:ext cx="2897640" cy="1716840"/>
          </a:xfrm>
          <a:prstGeom prst="rect">
            <a:avLst/>
          </a:prstGeom>
        </p:spPr>
        <p:txBody>
          <a:bodyPr lIns="0" rIns="0" tIns="0" bIns="0">
            <a:normAutofit/>
          </a:bodyPr>
          <a:p>
            <a:endParaRPr b="0" lang="en-GB" sz="2000" spc="-1" strike="noStrike">
              <a:latin typeface="Arial"/>
            </a:endParaRPr>
          </a:p>
        </p:txBody>
      </p:sp>
      <p:sp>
        <p:nvSpPr>
          <p:cNvPr id="44" name="PlaceHolder 7"/>
          <p:cNvSpPr>
            <a:spLocks noGrp="1"/>
          </p:cNvSpPr>
          <p:nvPr>
            <p:ph type="body"/>
          </p:nvPr>
        </p:nvSpPr>
        <p:spPr>
          <a:xfrm>
            <a:off x="6625800" y="3230280"/>
            <a:ext cx="2897640" cy="1716840"/>
          </a:xfrm>
          <a:prstGeom prst="rect">
            <a:avLst/>
          </a:prstGeom>
        </p:spPr>
        <p:txBody>
          <a:bodyPr lIns="0" rIns="0" tIns="0" bIns="0">
            <a:normAutofit/>
          </a:bodyPr>
          <a:p>
            <a:endParaRPr b="0" lang="en-GB" sz="20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10" name="PlaceHolder 2"/>
          <p:cNvSpPr>
            <a:spLocks noGrp="1"/>
          </p:cNvSpPr>
          <p:nvPr>
            <p:ph type="subTitle"/>
          </p:nvPr>
        </p:nvSpPr>
        <p:spPr>
          <a:xfrm>
            <a:off x="540000" y="1350000"/>
            <a:ext cx="9000000" cy="36000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12" name="PlaceHolder 2"/>
          <p:cNvSpPr>
            <a:spLocks noGrp="1"/>
          </p:cNvSpPr>
          <p:nvPr>
            <p:ph type="body"/>
          </p:nvPr>
        </p:nvSpPr>
        <p:spPr>
          <a:xfrm>
            <a:off x="540000" y="1350000"/>
            <a:ext cx="9000000" cy="3600000"/>
          </a:xfrm>
          <a:prstGeom prst="rect">
            <a:avLst/>
          </a:prstGeom>
        </p:spPr>
        <p:txBody>
          <a:bodyPr lIns="0" rIns="0" tIns="0" bIns="0">
            <a:normAutofit/>
          </a:bodyPr>
          <a:p>
            <a:endParaRPr b="0" lang="en-GB" sz="20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14" name="PlaceHolder 2"/>
          <p:cNvSpPr>
            <a:spLocks noGrp="1"/>
          </p:cNvSpPr>
          <p:nvPr>
            <p:ph type="body"/>
          </p:nvPr>
        </p:nvSpPr>
        <p:spPr>
          <a:xfrm>
            <a:off x="540000" y="1350000"/>
            <a:ext cx="4391640" cy="3600000"/>
          </a:xfrm>
          <a:prstGeom prst="rect">
            <a:avLst/>
          </a:prstGeom>
        </p:spPr>
        <p:txBody>
          <a:bodyPr lIns="0" rIns="0" tIns="0" bIns="0">
            <a:normAutofit/>
          </a:bodyPr>
          <a:p>
            <a:endParaRPr b="0" lang="en-GB" sz="2000" spc="-1" strike="noStrike">
              <a:latin typeface="Arial"/>
            </a:endParaRPr>
          </a:p>
        </p:txBody>
      </p:sp>
      <p:sp>
        <p:nvSpPr>
          <p:cNvPr id="15" name="PlaceHolder 3"/>
          <p:cNvSpPr>
            <a:spLocks noGrp="1"/>
          </p:cNvSpPr>
          <p:nvPr>
            <p:ph type="body"/>
          </p:nvPr>
        </p:nvSpPr>
        <p:spPr>
          <a:xfrm>
            <a:off x="5151600" y="1350000"/>
            <a:ext cx="4391640" cy="3600000"/>
          </a:xfrm>
          <a:prstGeom prst="rect">
            <a:avLst/>
          </a:prstGeom>
        </p:spPr>
        <p:txBody>
          <a:bodyPr lIns="0" rIns="0" tIns="0" bIns="0">
            <a:normAutofit/>
          </a:bodyPr>
          <a:p>
            <a:endParaRPr b="0" lang="en-GB" sz="20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540000" y="450000"/>
            <a:ext cx="8640000" cy="292176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19" name="PlaceHolder 2"/>
          <p:cNvSpPr>
            <a:spLocks noGrp="1"/>
          </p:cNvSpPr>
          <p:nvPr>
            <p:ph type="body"/>
          </p:nvPr>
        </p:nvSpPr>
        <p:spPr>
          <a:xfrm>
            <a:off x="540000" y="1350000"/>
            <a:ext cx="4391640" cy="1716840"/>
          </a:xfrm>
          <a:prstGeom prst="rect">
            <a:avLst/>
          </a:prstGeom>
        </p:spPr>
        <p:txBody>
          <a:bodyPr lIns="0" rIns="0" tIns="0" bIns="0">
            <a:normAutofit/>
          </a:bodyPr>
          <a:p>
            <a:endParaRPr b="0" lang="en-GB" sz="2000" spc="-1" strike="noStrike">
              <a:latin typeface="Arial"/>
            </a:endParaRPr>
          </a:p>
        </p:txBody>
      </p:sp>
      <p:sp>
        <p:nvSpPr>
          <p:cNvPr id="20" name="PlaceHolder 3"/>
          <p:cNvSpPr>
            <a:spLocks noGrp="1"/>
          </p:cNvSpPr>
          <p:nvPr>
            <p:ph type="body"/>
          </p:nvPr>
        </p:nvSpPr>
        <p:spPr>
          <a:xfrm>
            <a:off x="5151600" y="1350000"/>
            <a:ext cx="4391640" cy="3600000"/>
          </a:xfrm>
          <a:prstGeom prst="rect">
            <a:avLst/>
          </a:prstGeom>
        </p:spPr>
        <p:txBody>
          <a:bodyPr lIns="0" rIns="0" tIns="0" bIns="0">
            <a:normAutofit/>
          </a:bodyPr>
          <a:p>
            <a:endParaRPr b="0" lang="en-GB" sz="2000" spc="-1" strike="noStrike">
              <a:latin typeface="Arial"/>
            </a:endParaRPr>
          </a:p>
        </p:txBody>
      </p:sp>
      <p:sp>
        <p:nvSpPr>
          <p:cNvPr id="21" name="PlaceHolder 4"/>
          <p:cNvSpPr>
            <a:spLocks noGrp="1"/>
          </p:cNvSpPr>
          <p:nvPr>
            <p:ph type="body"/>
          </p:nvPr>
        </p:nvSpPr>
        <p:spPr>
          <a:xfrm>
            <a:off x="540000" y="3230280"/>
            <a:ext cx="4391640" cy="1716840"/>
          </a:xfrm>
          <a:prstGeom prst="rect">
            <a:avLst/>
          </a:prstGeom>
        </p:spPr>
        <p:txBody>
          <a:bodyPr lIns="0" rIns="0" tIns="0" bIns="0">
            <a:normAutofit/>
          </a:bodyPr>
          <a:p>
            <a:endParaRPr b="0" lang="en-GB" sz="20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23" name="PlaceHolder 2"/>
          <p:cNvSpPr>
            <a:spLocks noGrp="1"/>
          </p:cNvSpPr>
          <p:nvPr>
            <p:ph type="body"/>
          </p:nvPr>
        </p:nvSpPr>
        <p:spPr>
          <a:xfrm>
            <a:off x="540000" y="1350000"/>
            <a:ext cx="4391640" cy="3600000"/>
          </a:xfrm>
          <a:prstGeom prst="rect">
            <a:avLst/>
          </a:prstGeom>
        </p:spPr>
        <p:txBody>
          <a:bodyPr lIns="0" rIns="0" tIns="0" bIns="0">
            <a:normAutofit/>
          </a:bodyPr>
          <a:p>
            <a:endParaRPr b="0" lang="en-GB" sz="2000" spc="-1" strike="noStrike">
              <a:latin typeface="Arial"/>
            </a:endParaRPr>
          </a:p>
        </p:txBody>
      </p:sp>
      <p:sp>
        <p:nvSpPr>
          <p:cNvPr id="24" name="PlaceHolder 3"/>
          <p:cNvSpPr>
            <a:spLocks noGrp="1"/>
          </p:cNvSpPr>
          <p:nvPr>
            <p:ph type="body"/>
          </p:nvPr>
        </p:nvSpPr>
        <p:spPr>
          <a:xfrm>
            <a:off x="5151600" y="1350000"/>
            <a:ext cx="4391640" cy="1716840"/>
          </a:xfrm>
          <a:prstGeom prst="rect">
            <a:avLst/>
          </a:prstGeom>
        </p:spPr>
        <p:txBody>
          <a:bodyPr lIns="0" rIns="0" tIns="0" bIns="0">
            <a:normAutofit/>
          </a:bodyPr>
          <a:p>
            <a:endParaRPr b="0" lang="en-GB" sz="2000" spc="-1" strike="noStrike">
              <a:latin typeface="Arial"/>
            </a:endParaRPr>
          </a:p>
        </p:txBody>
      </p:sp>
      <p:sp>
        <p:nvSpPr>
          <p:cNvPr id="25" name="PlaceHolder 4"/>
          <p:cNvSpPr>
            <a:spLocks noGrp="1"/>
          </p:cNvSpPr>
          <p:nvPr>
            <p:ph type="body"/>
          </p:nvPr>
        </p:nvSpPr>
        <p:spPr>
          <a:xfrm>
            <a:off x="5151600" y="3230280"/>
            <a:ext cx="4391640" cy="1716840"/>
          </a:xfrm>
          <a:prstGeom prst="rect">
            <a:avLst/>
          </a:prstGeom>
        </p:spPr>
        <p:txBody>
          <a:bodyPr lIns="0" rIns="0" tIns="0" bIns="0">
            <a:normAutofit/>
          </a:bodyPr>
          <a:p>
            <a:endParaRPr b="0" lang="en-GB" sz="20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0000" y="450000"/>
            <a:ext cx="8640000" cy="630000"/>
          </a:xfrm>
          <a:prstGeom prst="rect">
            <a:avLst/>
          </a:prstGeom>
        </p:spPr>
        <p:txBody>
          <a:bodyPr lIns="0" rIns="0" tIns="0" bIns="0" anchor="ctr">
            <a:noAutofit/>
          </a:bodyPr>
          <a:p>
            <a:endParaRPr b="0" lang="en-GB" sz="2700" spc="-1" strike="noStrike">
              <a:latin typeface="Arial"/>
            </a:endParaRPr>
          </a:p>
        </p:txBody>
      </p:sp>
      <p:sp>
        <p:nvSpPr>
          <p:cNvPr id="27" name="PlaceHolder 2"/>
          <p:cNvSpPr>
            <a:spLocks noGrp="1"/>
          </p:cNvSpPr>
          <p:nvPr>
            <p:ph type="body"/>
          </p:nvPr>
        </p:nvSpPr>
        <p:spPr>
          <a:xfrm>
            <a:off x="540000" y="1350000"/>
            <a:ext cx="4391640" cy="1716840"/>
          </a:xfrm>
          <a:prstGeom prst="rect">
            <a:avLst/>
          </a:prstGeom>
        </p:spPr>
        <p:txBody>
          <a:bodyPr lIns="0" rIns="0" tIns="0" bIns="0">
            <a:normAutofit/>
          </a:bodyPr>
          <a:p>
            <a:endParaRPr b="0" lang="en-GB" sz="2000" spc="-1" strike="noStrike">
              <a:latin typeface="Arial"/>
            </a:endParaRPr>
          </a:p>
        </p:txBody>
      </p:sp>
      <p:sp>
        <p:nvSpPr>
          <p:cNvPr id="28" name="PlaceHolder 3"/>
          <p:cNvSpPr>
            <a:spLocks noGrp="1"/>
          </p:cNvSpPr>
          <p:nvPr>
            <p:ph type="body"/>
          </p:nvPr>
        </p:nvSpPr>
        <p:spPr>
          <a:xfrm>
            <a:off x="5151600" y="1350000"/>
            <a:ext cx="4391640" cy="1716840"/>
          </a:xfrm>
          <a:prstGeom prst="rect">
            <a:avLst/>
          </a:prstGeom>
        </p:spPr>
        <p:txBody>
          <a:bodyPr lIns="0" rIns="0" tIns="0" bIns="0">
            <a:normAutofit/>
          </a:bodyPr>
          <a:p>
            <a:endParaRPr b="0" lang="en-GB" sz="2000" spc="-1" strike="noStrike">
              <a:latin typeface="Arial"/>
            </a:endParaRPr>
          </a:p>
        </p:txBody>
      </p:sp>
      <p:sp>
        <p:nvSpPr>
          <p:cNvPr id="29" name="PlaceHolder 4"/>
          <p:cNvSpPr>
            <a:spLocks noGrp="1"/>
          </p:cNvSpPr>
          <p:nvPr>
            <p:ph type="body"/>
          </p:nvPr>
        </p:nvSpPr>
        <p:spPr>
          <a:xfrm>
            <a:off x="540000" y="3230280"/>
            <a:ext cx="9000000" cy="1716840"/>
          </a:xfrm>
          <a:prstGeom prst="rect">
            <a:avLst/>
          </a:prstGeom>
        </p:spPr>
        <p:txBody>
          <a:bodyPr lIns="0" rIns="0" tIns="0" bIns="0">
            <a:normAutofit/>
          </a:bodyPr>
          <a:p>
            <a:endParaRPr b="0" lang="en-GB" sz="20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CustomShape 1"/>
          <p:cNvSpPr/>
          <p:nvPr/>
        </p:nvSpPr>
        <p:spPr>
          <a:xfrm>
            <a:off x="0" y="0"/>
            <a:ext cx="10080000" cy="5669640"/>
          </a:xfrm>
          <a:prstGeom prst="rect">
            <a:avLst/>
          </a:prstGeom>
          <a:solidFill>
            <a:srgbClr val="666666"/>
          </a:solidFill>
          <a:ln w="0">
            <a:noFill/>
          </a:ln>
        </p:spPr>
        <p:style>
          <a:lnRef idx="0"/>
          <a:fillRef idx="0"/>
          <a:effectRef idx="0"/>
          <a:fontRef idx="minor"/>
        </p:style>
      </p:sp>
      <p:sp>
        <p:nvSpPr>
          <p:cNvPr id="1" name="CustomShape 2"/>
          <p:cNvSpPr/>
          <p:nvPr/>
        </p:nvSpPr>
        <p:spPr>
          <a:xfrm>
            <a:off x="270000" y="180000"/>
            <a:ext cx="9540000" cy="4860000"/>
          </a:xfrm>
          <a:prstGeom prst="rect">
            <a:avLst/>
          </a:prstGeom>
          <a:solidFill>
            <a:srgbClr val="ffffff"/>
          </a:solidFill>
          <a:ln w="0">
            <a:noFill/>
          </a:ln>
        </p:spPr>
        <p:style>
          <a:lnRef idx="0"/>
          <a:fillRef idx="0"/>
          <a:effectRef idx="0"/>
          <a:fontRef idx="minor"/>
        </p:style>
      </p:sp>
      <p:sp>
        <p:nvSpPr>
          <p:cNvPr id="2" name="PlaceHolder 3"/>
          <p:cNvSpPr>
            <a:spLocks noGrp="1"/>
          </p:cNvSpPr>
          <p:nvPr>
            <p:ph type="body"/>
          </p:nvPr>
        </p:nvSpPr>
        <p:spPr>
          <a:xfrm>
            <a:off x="540000" y="1350000"/>
            <a:ext cx="9000000" cy="3600000"/>
          </a:xfrm>
          <a:prstGeom prst="rect">
            <a:avLst/>
          </a:prstGeom>
        </p:spPr>
        <p:txBody>
          <a:bodyPr lIns="0" rIns="0" tIns="0" bIns="0">
            <a:normAutofit/>
          </a:bodyPr>
          <a:p>
            <a:pPr marL="432000" indent="-324000">
              <a:spcAft>
                <a:spcPts val="1057"/>
              </a:spcAft>
              <a:buClr>
                <a:srgbClr val="91d93f"/>
              </a:buClr>
              <a:buSzPct val="45000"/>
              <a:buFont typeface="Wingdings" charset="2"/>
              <a:buChar char=""/>
            </a:pPr>
            <a:r>
              <a:rPr b="0" lang="en-GB" sz="2000" spc="-1" strike="noStrike">
                <a:latin typeface="Arial"/>
              </a:rPr>
              <a:t>Click to edit the outline text format</a:t>
            </a:r>
            <a:endParaRPr b="0" lang="en-GB" sz="2000" spc="-1" strike="noStrike">
              <a:latin typeface="Arial"/>
            </a:endParaRPr>
          </a:p>
          <a:p>
            <a:pPr lvl="1" marL="864000" indent="-324000">
              <a:spcAft>
                <a:spcPts val="845"/>
              </a:spcAft>
              <a:buClr>
                <a:srgbClr val="91d93f"/>
              </a:buClr>
              <a:buSzPct val="75000"/>
              <a:buFont typeface="Symbol" charset="2"/>
              <a:buChar char=""/>
            </a:pPr>
            <a:r>
              <a:rPr b="0" lang="en-GB" sz="2000" spc="-1" strike="noStrike">
                <a:latin typeface="Arial"/>
              </a:rPr>
              <a:t>Second Outline Level</a:t>
            </a:r>
            <a:endParaRPr b="0" lang="en-GB" sz="2000" spc="-1" strike="noStrike">
              <a:latin typeface="Arial"/>
            </a:endParaRPr>
          </a:p>
          <a:p>
            <a:pPr lvl="2" marL="1296000" indent="-288000">
              <a:spcAft>
                <a:spcPts val="632"/>
              </a:spcAft>
              <a:buClr>
                <a:srgbClr val="91d93f"/>
              </a:buClr>
              <a:buSzPct val="45000"/>
              <a:buFont typeface="Wingdings 2" charset="2"/>
              <a:buChar char=""/>
            </a:pPr>
            <a:r>
              <a:rPr b="0" lang="en-GB" sz="2000" spc="-1" strike="noStrike">
                <a:latin typeface="Arial"/>
              </a:rPr>
              <a:t>Third Outline Level</a:t>
            </a:r>
            <a:endParaRPr b="0" lang="en-GB" sz="2000" spc="-1" strike="noStrike">
              <a:latin typeface="Arial"/>
            </a:endParaRPr>
          </a:p>
          <a:p>
            <a:pPr lvl="3" marL="1728000" indent="-216000">
              <a:spcAft>
                <a:spcPts val="420"/>
              </a:spcAft>
              <a:buClr>
                <a:srgbClr val="91d93f"/>
              </a:buClr>
              <a:buSzPct val="45000"/>
              <a:buFont typeface="Wingdings" charset="2"/>
              <a:buChar char=""/>
            </a:pPr>
            <a:r>
              <a:rPr b="0" lang="en-GB" sz="2000" spc="-1" strike="noStrike">
                <a:latin typeface="Arial"/>
              </a:rPr>
              <a:t>Fourth Outline Level</a:t>
            </a:r>
            <a:endParaRPr b="0" lang="en-GB" sz="2000" spc="-1" strike="noStrike">
              <a:latin typeface="Arial"/>
            </a:endParaRPr>
          </a:p>
          <a:p>
            <a:pPr lvl="4" marL="2160000" indent="-216000">
              <a:spcAft>
                <a:spcPts val="207"/>
              </a:spcAft>
              <a:buClr>
                <a:srgbClr val="91d93f"/>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Aft>
                <a:spcPts val="207"/>
              </a:spcAft>
              <a:buClr>
                <a:srgbClr val="91d93f"/>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Aft>
                <a:spcPts val="207"/>
              </a:spcAft>
              <a:buClr>
                <a:srgbClr val="91d93f"/>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
        <p:nvSpPr>
          <p:cNvPr id="3" name="CustomShape 4"/>
          <p:cNvSpPr/>
          <p:nvPr/>
        </p:nvSpPr>
        <p:spPr>
          <a:xfrm>
            <a:off x="7920000" y="90000"/>
            <a:ext cx="900000" cy="1170000"/>
          </a:xfrm>
          <a:prstGeom prst="rect">
            <a:avLst/>
          </a:prstGeom>
          <a:solidFill>
            <a:srgbClr val="7d8ae7"/>
          </a:solidFill>
          <a:ln w="10800">
            <a:solidFill>
              <a:srgbClr val="3f52d9"/>
            </a:solidFill>
            <a:round/>
          </a:ln>
          <a:effectLst>
            <a:outerShdw dist="30547" dir="2700000">
              <a:srgbClr val="c1c7f4"/>
            </a:outerShdw>
          </a:effectLst>
        </p:spPr>
        <p:style>
          <a:lnRef idx="0"/>
          <a:fillRef idx="0"/>
          <a:effectRef idx="0"/>
          <a:fontRef idx="minor"/>
        </p:style>
      </p:sp>
      <p:sp>
        <p:nvSpPr>
          <p:cNvPr id="4" name="CustomShape 5"/>
          <p:cNvSpPr/>
          <p:nvPr/>
        </p:nvSpPr>
        <p:spPr>
          <a:xfrm>
            <a:off x="90000" y="450000"/>
            <a:ext cx="9090000" cy="630000"/>
          </a:xfrm>
          <a:prstGeom prst="rect">
            <a:avLst/>
          </a:prstGeom>
          <a:solidFill>
            <a:srgbClr val="b5e77d"/>
          </a:solidFill>
          <a:ln w="10800">
            <a:solidFill>
              <a:srgbClr val="91d93f"/>
            </a:solidFill>
            <a:round/>
          </a:ln>
          <a:effectLst>
            <a:outerShdw dist="30547" dir="2700000">
              <a:srgbClr val="dcf1c1"/>
            </a:outerShdw>
          </a:effectLst>
        </p:spPr>
        <p:style>
          <a:lnRef idx="0"/>
          <a:fillRef idx="0"/>
          <a:effectRef idx="0"/>
          <a:fontRef idx="minor"/>
        </p:style>
      </p:sp>
      <p:sp>
        <p:nvSpPr>
          <p:cNvPr id="5" name="PlaceHolder 6"/>
          <p:cNvSpPr>
            <a:spLocks noGrp="1"/>
          </p:cNvSpPr>
          <p:nvPr>
            <p:ph type="title"/>
          </p:nvPr>
        </p:nvSpPr>
        <p:spPr>
          <a:xfrm>
            <a:off x="540000" y="450000"/>
            <a:ext cx="8640000" cy="630000"/>
          </a:xfrm>
          <a:prstGeom prst="rect">
            <a:avLst/>
          </a:prstGeom>
        </p:spPr>
        <p:txBody>
          <a:bodyPr lIns="0" rIns="0" tIns="0" bIns="0" anchor="ctr">
            <a:noAutofit/>
          </a:bodyPr>
          <a:p>
            <a:r>
              <a:rPr b="0" lang="en-GB" sz="2700" spc="-1" strike="noStrike">
                <a:latin typeface="Arial"/>
              </a:rPr>
              <a:t>Click to edit the title text format</a:t>
            </a:r>
            <a:endParaRPr b="0" lang="en-GB" sz="2700" spc="-1" strike="noStrike">
              <a:latin typeface="Arial"/>
            </a:endParaRPr>
          </a:p>
        </p:txBody>
      </p:sp>
      <p:sp>
        <p:nvSpPr>
          <p:cNvPr id="6" name="PlaceHolder 7"/>
          <p:cNvSpPr>
            <a:spLocks noGrp="1"/>
          </p:cNvSpPr>
          <p:nvPr>
            <p:ph type="dt"/>
          </p:nvPr>
        </p:nvSpPr>
        <p:spPr>
          <a:xfrm>
            <a:off x="504000" y="5164920"/>
            <a:ext cx="2348280" cy="390960"/>
          </a:xfrm>
          <a:prstGeom prst="rect">
            <a:avLst/>
          </a:prstGeom>
        </p:spPr>
        <p:txBody>
          <a:bodyPr lIns="0" rIns="0" tIns="0" bIns="0">
            <a:noAutofit/>
          </a:bodyPr>
          <a:p>
            <a:r>
              <a:rPr b="0" lang="en-GB" sz="1400" spc="-1" strike="noStrike">
                <a:solidFill>
                  <a:srgbClr val="eeeeee"/>
                </a:solidFill>
                <a:latin typeface="Arial"/>
              </a:rPr>
              <a:t>&lt;date/time&gt;</a:t>
            </a:r>
            <a:endParaRPr b="0" lang="en-GB" sz="1400" spc="-1" strike="noStrike">
              <a:solidFill>
                <a:srgbClr val="eeeeee"/>
              </a:solidFill>
              <a:latin typeface="Arial"/>
            </a:endParaRPr>
          </a:p>
        </p:txBody>
      </p:sp>
      <p:sp>
        <p:nvSpPr>
          <p:cNvPr id="7" name="PlaceHolder 8"/>
          <p:cNvSpPr>
            <a:spLocks noGrp="1"/>
          </p:cNvSpPr>
          <p:nvPr>
            <p:ph type="ftr"/>
          </p:nvPr>
        </p:nvSpPr>
        <p:spPr>
          <a:xfrm>
            <a:off x="3447360" y="5164920"/>
            <a:ext cx="3195000" cy="390960"/>
          </a:xfrm>
          <a:prstGeom prst="rect">
            <a:avLst/>
          </a:prstGeom>
        </p:spPr>
        <p:txBody>
          <a:bodyPr lIns="0" rIns="0" tIns="0" bIns="0">
            <a:noAutofit/>
          </a:bodyPr>
          <a:p>
            <a:pPr algn="ctr"/>
            <a:r>
              <a:rPr b="0" lang="en-GB" sz="1400" spc="-1" strike="noStrike">
                <a:solidFill>
                  <a:srgbClr val="eeeeee"/>
                </a:solidFill>
                <a:latin typeface="Arial"/>
              </a:rPr>
              <a:t>&lt;footer&gt;</a:t>
            </a:r>
            <a:endParaRPr b="0" lang="en-GB" sz="1400" spc="-1" strike="noStrike">
              <a:solidFill>
                <a:srgbClr val="eeeeee"/>
              </a:solidFill>
              <a:latin typeface="Arial"/>
            </a:endParaRPr>
          </a:p>
        </p:txBody>
      </p:sp>
      <p:sp>
        <p:nvSpPr>
          <p:cNvPr id="8" name="PlaceHolder 9"/>
          <p:cNvSpPr>
            <a:spLocks noGrp="1"/>
          </p:cNvSpPr>
          <p:nvPr>
            <p:ph type="sldNum"/>
          </p:nvPr>
        </p:nvSpPr>
        <p:spPr>
          <a:xfrm>
            <a:off x="7227000" y="5164920"/>
            <a:ext cx="2348280" cy="390960"/>
          </a:xfrm>
          <a:prstGeom prst="rect">
            <a:avLst/>
          </a:prstGeom>
        </p:spPr>
        <p:txBody>
          <a:bodyPr lIns="0" rIns="0" tIns="0" bIns="0">
            <a:noAutofit/>
          </a:bodyPr>
          <a:p>
            <a:pPr algn="r"/>
            <a:fld id="{E180265B-336F-4776-AD32-03F91C1051D9}" type="slidenum">
              <a:rPr b="0" lang="en-GB" sz="1400" spc="-1" strike="noStrike">
                <a:solidFill>
                  <a:srgbClr val="eeeeee"/>
                </a:solidFill>
                <a:latin typeface="Arial"/>
              </a:rPr>
              <a:t>&lt;number&gt;</a:t>
            </a:fld>
            <a:endParaRPr b="0" lang="en-GB" sz="1400" spc="-1" strike="noStrike">
              <a:solidFill>
                <a:srgbClr val="eeeeee"/>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jpeg"/><Relationship Id="rId3" Type="http://schemas.openxmlformats.org/officeDocument/2006/relationships/slideLayout" Target="../slideLayouts/slideLayout2.xml"/>
</Relationships>
</file>

<file path=ppt/slides/_rels/slide12.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slideLayout" Target="../slideLayouts/slideLayout2.xml"/>
</Relationships>
</file>

<file path=ppt/slides/_rels/slide13.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xml"/>
</Relationships>
</file>

<file path=ppt/slides/_rels/slide14.xml.rels><?xml version="1.0" encoding="UTF-8"?>
<Relationships xmlns="http://schemas.openxmlformats.org/package/2006/relationships"><Relationship Id="rId1" Type="http://schemas.openxmlformats.org/officeDocument/2006/relationships/image" Target="../media/image13.tif"/><Relationship Id="rId2" Type="http://schemas.openxmlformats.org/officeDocument/2006/relationships/slideLayout" Target="../slideLayouts/slideLayout2.xml"/>
</Relationships>
</file>

<file path=ppt/slides/_rels/slide15.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46" name="TextShape 2"/>
          <p:cNvSpPr txBox="1"/>
          <p:nvPr/>
        </p:nvSpPr>
        <p:spPr>
          <a:xfrm>
            <a:off x="540000" y="1350000"/>
            <a:ext cx="9000000" cy="3600000"/>
          </a:xfrm>
          <a:prstGeom prst="rect">
            <a:avLst/>
          </a:prstGeom>
          <a:noFill/>
          <a:ln w="0">
            <a:noFill/>
          </a:ln>
        </p:spPr>
        <p:txBody>
          <a:bodyPr lIns="0" rIns="0" tIns="0" bIns="0" anchor="ctr">
            <a:noAutofit/>
          </a:bodyPr>
          <a:p>
            <a:pPr algn="ctr"/>
            <a:r>
              <a:rPr b="0" lang="en-GB" sz="1400" spc="-1" strike="noStrike">
                <a:latin typeface="Arial"/>
              </a:rPr>
              <a:t> </a:t>
            </a:r>
            <a:endParaRPr b="0" lang="en-GB" sz="1400" spc="-1" strike="noStrike">
              <a:latin typeface="Arial"/>
            </a:endParaRPr>
          </a:p>
        </p:txBody>
      </p:sp>
      <p:pic>
        <p:nvPicPr>
          <p:cNvPr id="47" name="" descr=""/>
          <p:cNvPicPr/>
          <p:nvPr/>
        </p:nvPicPr>
        <p:blipFill>
          <a:blip r:embed="rId1"/>
          <a:stretch/>
        </p:blipFill>
        <p:spPr>
          <a:xfrm>
            <a:off x="2232000" y="1158840"/>
            <a:ext cx="4968000" cy="3805560"/>
          </a:xfrm>
          <a:prstGeom prst="rect">
            <a:avLst/>
          </a:prstGeom>
          <a:ln w="108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73" name="TextShape 2"/>
          <p:cNvSpPr txBox="1"/>
          <p:nvPr/>
        </p:nvSpPr>
        <p:spPr>
          <a:xfrm>
            <a:off x="720000" y="1152000"/>
            <a:ext cx="8640000" cy="345960"/>
          </a:xfrm>
          <a:prstGeom prst="rect">
            <a:avLst/>
          </a:prstGeom>
          <a:noFill/>
          <a:ln w="10800">
            <a:noFill/>
          </a:ln>
        </p:spPr>
        <p:txBody>
          <a:bodyPr lIns="90000" rIns="90000" tIns="45000" bIns="45000">
            <a:noAutofit/>
          </a:bodyPr>
          <a:p>
            <a:r>
              <a:rPr b="1" lang="en-GB" sz="2400" spc="-1" strike="noStrike">
                <a:latin typeface="Arial"/>
              </a:rPr>
              <a:t>Silhouettes</a:t>
            </a:r>
            <a:endParaRPr b="0" lang="en-GB" sz="2400" spc="-1" strike="noStrike">
              <a:latin typeface="Arial"/>
            </a:endParaRPr>
          </a:p>
          <a:p>
            <a:r>
              <a:rPr b="0" lang="en-GB" sz="2200" spc="-1" strike="noStrike">
                <a:latin typeface="Arial"/>
              </a:rPr>
              <a:t>You'll probably find it easier to set the focus and exposure manually. You'll also need to adjust focus by moving the subject back and forth.</a:t>
            </a:r>
            <a:endParaRPr b="0" lang="en-GB" sz="2200" spc="-1" strike="noStrike">
              <a:latin typeface="Arial"/>
            </a:endParaRPr>
          </a:p>
          <a:p>
            <a:endParaRPr b="0" lang="en-GB" sz="2200" spc="-1" strike="noStrike">
              <a:latin typeface="Arial"/>
            </a:endParaRPr>
          </a:p>
          <a:p>
            <a:r>
              <a:rPr b="0" lang="en-GB" sz="2200" spc="-1" strike="noStrike">
                <a:latin typeface="Arial"/>
              </a:rPr>
              <a:t>It's not something that you are guaranteed to get right first time so do take the time to refine and reshoot, repositioning the dandelion, altering your focus or shooting at a different point during the day.</a:t>
            </a:r>
            <a:endParaRPr b="0" lang="en-GB" sz="2200" spc="-1" strike="noStrike">
              <a:latin typeface="Arial"/>
            </a:endParaRPr>
          </a:p>
          <a:p>
            <a:endParaRPr b="0" lang="en-GB" sz="2200" spc="-1" strike="noStrike">
              <a:latin typeface="Arial"/>
            </a:endParaRPr>
          </a:p>
          <a:p>
            <a:r>
              <a:rPr b="0" lang="en-GB" sz="2200" spc="-1" strike="noStrike">
                <a:latin typeface="Arial"/>
              </a:rPr>
              <a:t>Remember that light is warmer around sunrise or sunset due to the level of the sun in the sky but it's not set in stone that you should shoot at this time.</a:t>
            </a:r>
            <a:r>
              <a:rPr b="0" lang="en-GB" sz="1800" spc="-1" strike="noStrike">
                <a:latin typeface="Arial"/>
              </a:rPr>
              <a:t>  </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pic>
        <p:nvPicPr>
          <p:cNvPr id="75" name="" descr=""/>
          <p:cNvPicPr/>
          <p:nvPr/>
        </p:nvPicPr>
        <p:blipFill>
          <a:blip r:embed="rId1"/>
          <a:stretch/>
        </p:blipFill>
        <p:spPr>
          <a:xfrm>
            <a:off x="540000" y="1350000"/>
            <a:ext cx="3132000" cy="3600000"/>
          </a:xfrm>
          <a:prstGeom prst="rect">
            <a:avLst/>
          </a:prstGeom>
          <a:ln w="10800">
            <a:noFill/>
          </a:ln>
        </p:spPr>
      </p:pic>
      <p:pic>
        <p:nvPicPr>
          <p:cNvPr id="76" name="" descr=""/>
          <p:cNvPicPr/>
          <p:nvPr/>
        </p:nvPicPr>
        <p:blipFill>
          <a:blip r:embed="rId2"/>
          <a:stretch/>
        </p:blipFill>
        <p:spPr>
          <a:xfrm>
            <a:off x="3960000" y="1080000"/>
            <a:ext cx="5160600" cy="3952800"/>
          </a:xfrm>
          <a:prstGeom prst="rect">
            <a:avLst/>
          </a:prstGeom>
          <a:ln w="1080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78" name="TextShape 2"/>
          <p:cNvSpPr txBox="1"/>
          <p:nvPr/>
        </p:nvSpPr>
        <p:spPr>
          <a:xfrm>
            <a:off x="540000" y="1350000"/>
            <a:ext cx="9000000" cy="3600000"/>
          </a:xfrm>
          <a:prstGeom prst="rect">
            <a:avLst/>
          </a:prstGeom>
          <a:noFill/>
          <a:ln w="0">
            <a:noFill/>
          </a:ln>
        </p:spPr>
        <p:txBody>
          <a:bodyPr lIns="0" rIns="0" tIns="0" bIns="0" anchor="ctr">
            <a:noAutofit/>
          </a:bodyPr>
          <a:p>
            <a:pPr algn="ctr"/>
            <a:endParaRPr b="0" lang="en-GB" sz="3200" spc="-1" strike="noStrike">
              <a:latin typeface="Arial"/>
            </a:endParaRPr>
          </a:p>
        </p:txBody>
      </p:sp>
      <p:pic>
        <p:nvPicPr>
          <p:cNvPr id="79" name="" descr=""/>
          <p:cNvPicPr/>
          <p:nvPr/>
        </p:nvPicPr>
        <p:blipFill>
          <a:blip r:embed="rId1"/>
          <a:stretch/>
        </p:blipFill>
        <p:spPr>
          <a:xfrm>
            <a:off x="552600" y="1386000"/>
            <a:ext cx="4487400" cy="3366000"/>
          </a:xfrm>
          <a:prstGeom prst="rect">
            <a:avLst/>
          </a:prstGeom>
          <a:ln w="10800">
            <a:noFill/>
          </a:ln>
        </p:spPr>
      </p:pic>
      <p:pic>
        <p:nvPicPr>
          <p:cNvPr id="80" name="" descr=""/>
          <p:cNvPicPr/>
          <p:nvPr/>
        </p:nvPicPr>
        <p:blipFill>
          <a:blip r:embed="rId2"/>
          <a:stretch/>
        </p:blipFill>
        <p:spPr>
          <a:xfrm>
            <a:off x="4923720" y="1269000"/>
            <a:ext cx="4724280" cy="3618720"/>
          </a:xfrm>
          <a:prstGeom prst="rect">
            <a:avLst/>
          </a:prstGeom>
          <a:ln w="1080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82" name="TextShape 2"/>
          <p:cNvSpPr txBox="1"/>
          <p:nvPr/>
        </p:nvSpPr>
        <p:spPr>
          <a:xfrm>
            <a:off x="540000" y="1350000"/>
            <a:ext cx="9000000" cy="3600000"/>
          </a:xfrm>
          <a:prstGeom prst="rect">
            <a:avLst/>
          </a:prstGeom>
          <a:noFill/>
          <a:ln w="0">
            <a:noFill/>
          </a:ln>
        </p:spPr>
        <p:txBody>
          <a:bodyPr lIns="0" rIns="0" tIns="0" bIns="0" anchor="ctr">
            <a:noAutofit/>
          </a:bodyPr>
          <a:p>
            <a:pPr algn="ctr"/>
            <a:endParaRPr b="0" lang="en-GB" sz="3200" spc="-1" strike="noStrike">
              <a:latin typeface="Arial"/>
            </a:endParaRPr>
          </a:p>
        </p:txBody>
      </p:sp>
      <p:pic>
        <p:nvPicPr>
          <p:cNvPr id="83" name="" descr=""/>
          <p:cNvPicPr/>
          <p:nvPr/>
        </p:nvPicPr>
        <p:blipFill>
          <a:blip r:embed="rId1"/>
          <a:stretch/>
        </p:blipFill>
        <p:spPr>
          <a:xfrm>
            <a:off x="2520000" y="1332000"/>
            <a:ext cx="4823640" cy="3618000"/>
          </a:xfrm>
          <a:prstGeom prst="rect">
            <a:avLst/>
          </a:prstGeom>
          <a:ln w="1080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85" name="TextShape 2"/>
          <p:cNvSpPr txBox="1"/>
          <p:nvPr/>
        </p:nvSpPr>
        <p:spPr>
          <a:xfrm>
            <a:off x="540000" y="1299240"/>
            <a:ext cx="9000000" cy="911880"/>
          </a:xfrm>
          <a:prstGeom prst="rect">
            <a:avLst/>
          </a:prstGeom>
          <a:noFill/>
          <a:ln w="0">
            <a:noFill/>
          </a:ln>
        </p:spPr>
        <p:txBody>
          <a:bodyPr lIns="0" rIns="0" tIns="0" bIns="0" anchor="ctr">
            <a:noAutofit/>
          </a:bodyPr>
          <a:p>
            <a:pPr algn="ctr"/>
            <a:r>
              <a:rPr b="0" lang="en-GB" sz="3200" spc="-1" strike="noStrike">
                <a:latin typeface="Arial"/>
              </a:rPr>
              <a:t>Try using In-Camera controls </a:t>
            </a:r>
            <a:endParaRPr b="0" lang="en-GB" sz="3200" spc="-1" strike="noStrike">
              <a:latin typeface="Arial"/>
            </a:endParaRPr>
          </a:p>
          <a:p>
            <a:pPr algn="ctr"/>
            <a:r>
              <a:rPr b="0" lang="en-GB" sz="3200" spc="-1" strike="noStrike">
                <a:latin typeface="Arial"/>
              </a:rPr>
              <a:t>to make your image different</a:t>
            </a:r>
            <a:endParaRPr b="0" lang="en-GB" sz="3200" spc="-1" strike="noStrike">
              <a:latin typeface="Arial"/>
            </a:endParaRPr>
          </a:p>
        </p:txBody>
      </p:sp>
      <p:pic>
        <p:nvPicPr>
          <p:cNvPr id="86" name="" descr=""/>
          <p:cNvPicPr/>
          <p:nvPr/>
        </p:nvPicPr>
        <p:blipFill>
          <a:blip r:embed="rId1"/>
          <a:stretch/>
        </p:blipFill>
        <p:spPr>
          <a:xfrm>
            <a:off x="3024000" y="2304000"/>
            <a:ext cx="3360960" cy="2520000"/>
          </a:xfrm>
          <a:prstGeom prst="rect">
            <a:avLst/>
          </a:prstGeom>
          <a:ln w="1080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88" name="TextShape 2"/>
          <p:cNvSpPr txBox="1"/>
          <p:nvPr/>
        </p:nvSpPr>
        <p:spPr>
          <a:xfrm>
            <a:off x="504000" y="1224000"/>
            <a:ext cx="9000000" cy="2273760"/>
          </a:xfrm>
          <a:prstGeom prst="rect">
            <a:avLst/>
          </a:prstGeom>
          <a:noFill/>
          <a:ln w="0">
            <a:noFill/>
          </a:ln>
        </p:spPr>
        <p:txBody>
          <a:bodyPr lIns="0" rIns="0" tIns="0" bIns="0" anchor="ctr">
            <a:noAutofit/>
          </a:bodyPr>
          <a:p>
            <a:pPr algn="ctr"/>
            <a:r>
              <a:rPr b="0" lang="en-GB" sz="2000" spc="-1" strike="noStrike">
                <a:latin typeface="Arial"/>
              </a:rPr>
              <a:t>I want you to get really creative.</a:t>
            </a:r>
            <a:br/>
            <a:r>
              <a:rPr b="0" lang="en-GB" sz="2000" spc="-1" strike="noStrike">
                <a:latin typeface="Arial"/>
              </a:rPr>
              <a:t>Try taking lots of heads in one shot.</a:t>
            </a:r>
            <a:endParaRPr b="0" lang="en-GB" sz="2000" spc="-1" strike="noStrike">
              <a:latin typeface="Arial"/>
            </a:endParaRPr>
          </a:p>
          <a:p>
            <a:pPr algn="ctr"/>
            <a:r>
              <a:rPr b="0" lang="en-GB" sz="2000" spc="-1" strike="noStrike">
                <a:latin typeface="Arial"/>
              </a:rPr>
              <a:t>And who says the image has to be SHARP?</a:t>
            </a:r>
            <a:endParaRPr b="0" lang="en-GB" sz="2000" spc="-1" strike="noStrike">
              <a:latin typeface="Arial"/>
            </a:endParaRPr>
          </a:p>
          <a:p>
            <a:pPr algn="ctr"/>
            <a:r>
              <a:rPr b="0" lang="en-GB" sz="2800" spc="-1" strike="noStrike">
                <a:latin typeface="Arial"/>
              </a:rPr>
              <a:t>Surprise me</a:t>
            </a:r>
            <a:r>
              <a:rPr b="0" lang="en-GB" sz="3600" spc="-1" strike="noStrike">
                <a:latin typeface="Arial"/>
              </a:rPr>
              <a:t>.</a:t>
            </a:r>
            <a:endParaRPr b="0" lang="en-GB" sz="3600" spc="-1" strike="noStrike">
              <a:latin typeface="Arial"/>
            </a:endParaRPr>
          </a:p>
          <a:p>
            <a:pPr algn="ctr"/>
            <a:endParaRPr b="0" lang="en-GB" sz="3600" spc="-1" strike="noStrike">
              <a:latin typeface="Arial"/>
            </a:endParaRPr>
          </a:p>
          <a:p>
            <a:pPr algn="ctr"/>
            <a:endParaRPr b="0" lang="en-GB" sz="3600" spc="-1" strike="noStrike">
              <a:latin typeface="Arial"/>
            </a:endParaRPr>
          </a:p>
        </p:txBody>
      </p:sp>
      <p:pic>
        <p:nvPicPr>
          <p:cNvPr id="89" name="" descr=""/>
          <p:cNvPicPr/>
          <p:nvPr/>
        </p:nvPicPr>
        <p:blipFill>
          <a:blip r:embed="rId1"/>
          <a:stretch/>
        </p:blipFill>
        <p:spPr>
          <a:xfrm>
            <a:off x="2448000" y="2592000"/>
            <a:ext cx="4992480" cy="2808000"/>
          </a:xfrm>
          <a:prstGeom prst="rect">
            <a:avLst/>
          </a:prstGeom>
          <a:ln w="1080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49" name="TextShape 2"/>
          <p:cNvSpPr txBox="1"/>
          <p:nvPr/>
        </p:nvSpPr>
        <p:spPr>
          <a:xfrm>
            <a:off x="540000" y="1350000"/>
            <a:ext cx="9000000" cy="3600000"/>
          </a:xfrm>
          <a:prstGeom prst="rect">
            <a:avLst/>
          </a:prstGeom>
          <a:noFill/>
          <a:ln w="0">
            <a:noFill/>
          </a:ln>
        </p:spPr>
        <p:txBody>
          <a:bodyPr lIns="0" rIns="0" tIns="0" bIns="0" anchor="ctr">
            <a:noAutofit/>
          </a:bodyPr>
          <a:p>
            <a:pPr algn="ctr"/>
            <a:r>
              <a:rPr b="0" lang="en-GB" sz="3200" spc="-1" strike="noStrike">
                <a:solidFill>
                  <a:srgbClr val="454545"/>
                </a:solidFill>
                <a:latin typeface="Open Sans;Tahoma"/>
              </a:rPr>
              <a:t>Dandelions might not be something Gardeners are fans of but they can make an interesting subject for photographers who can give them a creative twist when photographing them.</a:t>
            </a:r>
            <a:r>
              <a:rPr b="0" lang="en-GB" sz="1400" spc="-1" strike="noStrike">
                <a:latin typeface="Arial"/>
              </a:rPr>
              <a:t> </a:t>
            </a:r>
            <a:endParaRPr b="0" lang="en-GB" sz="1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TextShape 1"/>
          <p:cNvSpPr txBox="1"/>
          <p:nvPr/>
        </p:nvSpPr>
        <p:spPr>
          <a:xfrm>
            <a:off x="36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51" name="TextShape 2"/>
          <p:cNvSpPr txBox="1"/>
          <p:nvPr/>
        </p:nvSpPr>
        <p:spPr>
          <a:xfrm>
            <a:off x="720000" y="1440000"/>
            <a:ext cx="8640000" cy="1080000"/>
          </a:xfrm>
          <a:prstGeom prst="rect">
            <a:avLst/>
          </a:prstGeom>
          <a:noFill/>
          <a:ln w="10800">
            <a:noFill/>
          </a:ln>
        </p:spPr>
        <p:txBody>
          <a:bodyPr lIns="90000" rIns="90000" tIns="45000" bIns="45000">
            <a:noAutofit/>
          </a:bodyPr>
          <a:p>
            <a:r>
              <a:rPr b="0" lang="en-GB" sz="1800" spc="-1" strike="noStrike">
                <a:solidFill>
                  <a:srgbClr val="454545"/>
                </a:solidFill>
                <a:latin typeface="Arial;Helvetica"/>
              </a:rPr>
              <a:t>Before you dig up the humble dandelion, have you ever thought about photographing it? If you haven't, here's a straightforward guide on how you can capture a rather fun and creative image of one without too much effort on your part. </a:t>
            </a:r>
            <a:endParaRPr b="0" lang="en-GB" sz="1800" spc="-1" strike="noStrike">
              <a:latin typeface="Arial"/>
            </a:endParaRPr>
          </a:p>
        </p:txBody>
      </p:sp>
      <p:pic>
        <p:nvPicPr>
          <p:cNvPr id="52" name="" descr=""/>
          <p:cNvPicPr/>
          <p:nvPr/>
        </p:nvPicPr>
        <p:blipFill>
          <a:blip r:embed="rId1"/>
          <a:stretch/>
        </p:blipFill>
        <p:spPr>
          <a:xfrm>
            <a:off x="792000" y="2304000"/>
            <a:ext cx="3358440" cy="2572560"/>
          </a:xfrm>
          <a:prstGeom prst="rect">
            <a:avLst/>
          </a:prstGeom>
          <a:ln w="10800">
            <a:noFill/>
          </a:ln>
        </p:spPr>
      </p:pic>
      <p:pic>
        <p:nvPicPr>
          <p:cNvPr id="53" name="" descr=""/>
          <p:cNvPicPr/>
          <p:nvPr/>
        </p:nvPicPr>
        <p:blipFill>
          <a:blip r:embed="rId2"/>
          <a:stretch/>
        </p:blipFill>
        <p:spPr>
          <a:xfrm>
            <a:off x="5760000" y="2265480"/>
            <a:ext cx="3528000" cy="2702520"/>
          </a:xfrm>
          <a:prstGeom prst="rect">
            <a:avLst/>
          </a:prstGeom>
          <a:ln w="1080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pic>
        <p:nvPicPr>
          <p:cNvPr id="55" name="" descr=""/>
          <p:cNvPicPr/>
          <p:nvPr/>
        </p:nvPicPr>
        <p:blipFill>
          <a:blip r:embed="rId1"/>
          <a:stretch/>
        </p:blipFill>
        <p:spPr>
          <a:xfrm>
            <a:off x="2699280" y="1132200"/>
            <a:ext cx="5183640" cy="3888000"/>
          </a:xfrm>
          <a:prstGeom prst="rect">
            <a:avLst/>
          </a:prstGeom>
          <a:ln w="10800">
            <a:noFill/>
          </a:ln>
        </p:spPr>
      </p:pic>
      <p:sp>
        <p:nvSpPr>
          <p:cNvPr id="56" name="TextShape 2"/>
          <p:cNvSpPr txBox="1"/>
          <p:nvPr/>
        </p:nvSpPr>
        <p:spPr>
          <a:xfrm>
            <a:off x="540000" y="1350000"/>
            <a:ext cx="9000000" cy="1962000"/>
          </a:xfrm>
          <a:prstGeom prst="rect">
            <a:avLst/>
          </a:prstGeom>
          <a:noFill/>
          <a:ln w="0">
            <a:noFill/>
          </a:ln>
        </p:spPr>
        <p:txBody>
          <a:bodyPr lIns="0" rIns="0" tIns="0" bIns="0" anchor="ctr">
            <a:noAutofit/>
          </a:bodyPr>
          <a:p>
            <a:pPr algn="ctr"/>
            <a:r>
              <a:rPr b="0" lang="en-GB" sz="3200" spc="-1" strike="noStrike">
                <a:latin typeface="Arial"/>
              </a:rPr>
              <a:t>The Set-Up</a:t>
            </a:r>
            <a:endParaRPr b="0" lang="en-GB" sz="3200" spc="-1" strike="noStrike">
              <a:latin typeface="Arial"/>
            </a:endParaRPr>
          </a:p>
          <a:p>
            <a:pPr>
              <a:buClr>
                <a:srgbClr val="000000"/>
              </a:buClr>
              <a:buSzPct val="45000"/>
              <a:buFont typeface="Wingdings" charset="2"/>
              <a:buChar char=""/>
            </a:pPr>
            <a:r>
              <a:rPr b="0" lang="en-GB" sz="2400" spc="-1" strike="noStrike">
                <a:latin typeface="Arial"/>
              </a:rPr>
              <a:t>Pick a dandelion that has a full seed head.</a:t>
            </a:r>
            <a:endParaRPr b="0" lang="en-GB" sz="2400" spc="-1" strike="noStrike">
              <a:latin typeface="Arial"/>
            </a:endParaRPr>
          </a:p>
          <a:p>
            <a:pPr>
              <a:buClr>
                <a:srgbClr val="000000"/>
              </a:buClr>
              <a:buSzPct val="45000"/>
              <a:buFont typeface="Wingdings" charset="2"/>
              <a:buChar char=""/>
            </a:pPr>
            <a:r>
              <a:rPr b="0" lang="en-GB" sz="2400" spc="-1" strike="noStrike">
                <a:latin typeface="Arial"/>
              </a:rPr>
              <a:t>Hold it at arm's length in your non-camera hand with it positioned in front of grass (you can use a tripod as this will free both hands, making adjustments easier)</a:t>
            </a:r>
            <a:r>
              <a:rPr b="0" lang="en-GB" sz="3200" spc="-1" strike="noStrike">
                <a:latin typeface="Arial"/>
              </a:rPr>
              <a:t>.</a:t>
            </a:r>
            <a:endParaRPr b="0" lang="en-GB"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58" name="TextShape 2"/>
          <p:cNvSpPr txBox="1"/>
          <p:nvPr/>
        </p:nvSpPr>
        <p:spPr>
          <a:xfrm>
            <a:off x="540000" y="1350000"/>
            <a:ext cx="9000000" cy="3600000"/>
          </a:xfrm>
          <a:prstGeom prst="rect">
            <a:avLst/>
          </a:prstGeom>
          <a:noFill/>
          <a:ln w="0">
            <a:noFill/>
          </a:ln>
        </p:spPr>
        <p:txBody>
          <a:bodyPr lIns="0" rIns="0" tIns="0" bIns="0" anchor="ctr">
            <a:noAutofit/>
          </a:bodyPr>
          <a:p>
            <a:pPr algn="ctr"/>
            <a:endParaRPr b="0" lang="en-GB" sz="3200" spc="-1" strike="noStrike">
              <a:latin typeface="Arial"/>
            </a:endParaRPr>
          </a:p>
        </p:txBody>
      </p:sp>
      <p:pic>
        <p:nvPicPr>
          <p:cNvPr id="59" name="" descr=""/>
          <p:cNvPicPr/>
          <p:nvPr/>
        </p:nvPicPr>
        <p:blipFill>
          <a:blip r:embed="rId1"/>
          <a:stretch/>
        </p:blipFill>
        <p:spPr>
          <a:xfrm>
            <a:off x="2030760" y="1077120"/>
            <a:ext cx="5169240" cy="3959280"/>
          </a:xfrm>
          <a:prstGeom prst="rect">
            <a:avLst/>
          </a:prstGeom>
          <a:ln w="10800">
            <a:noFill/>
          </a:ln>
        </p:spPr>
      </p:pic>
      <p:sp>
        <p:nvSpPr>
          <p:cNvPr id="60" name="TextShape 3"/>
          <p:cNvSpPr txBox="1"/>
          <p:nvPr/>
        </p:nvSpPr>
        <p:spPr>
          <a:xfrm>
            <a:off x="519840" y="1296000"/>
            <a:ext cx="9020160" cy="1113840"/>
          </a:xfrm>
          <a:prstGeom prst="rect">
            <a:avLst/>
          </a:prstGeom>
          <a:noFill/>
          <a:ln w="10800">
            <a:noFill/>
          </a:ln>
        </p:spPr>
        <p:txBody>
          <a:bodyPr lIns="90000" rIns="90000" tIns="45000" bIns="45000">
            <a:noAutofit/>
          </a:bodyPr>
          <a:p>
            <a:r>
              <a:rPr b="0" lang="en-GB" sz="3200" spc="-1" strike="noStrike">
                <a:latin typeface="Arial"/>
              </a:rPr>
              <a:t>With your camera manually set to close focus and held to your eye,  move the dandelion closer to the camera until it fills the frame and is in focus, then take a photo.</a:t>
            </a:r>
            <a:endParaRPr b="0" lang="en-GB" sz="3200" spc="-1" strike="noStrike">
              <a:latin typeface="Arial"/>
            </a:endParaRPr>
          </a:p>
          <a:p>
            <a:endParaRPr b="0" lang="en-GB" sz="3200" spc="-1" strike="noStrike">
              <a:latin typeface="Arial"/>
            </a:endParaRPr>
          </a:p>
          <a:p>
            <a:r>
              <a:rPr b="0" lang="en-GB" sz="3200" spc="-1" strike="noStrike">
                <a:latin typeface="Arial"/>
              </a:rPr>
              <a:t>Adjust the exposure if the dandelion is too bright or too dark. If your camera is automatic take the photo when it's focused.</a:t>
            </a:r>
            <a:endParaRPr b="0" lang="en-GB"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pic>
        <p:nvPicPr>
          <p:cNvPr id="62" name="" descr=""/>
          <p:cNvPicPr/>
          <p:nvPr/>
        </p:nvPicPr>
        <p:blipFill>
          <a:blip r:embed="rId1"/>
          <a:stretch/>
        </p:blipFill>
        <p:spPr>
          <a:xfrm>
            <a:off x="2886480" y="1156680"/>
            <a:ext cx="4889520" cy="3667320"/>
          </a:xfrm>
          <a:prstGeom prst="rect">
            <a:avLst/>
          </a:prstGeom>
          <a:ln w="10800">
            <a:noFill/>
          </a:ln>
        </p:spPr>
      </p:pic>
      <p:sp>
        <p:nvSpPr>
          <p:cNvPr id="63" name="TextShape 2"/>
          <p:cNvSpPr txBox="1"/>
          <p:nvPr/>
        </p:nvSpPr>
        <p:spPr>
          <a:xfrm>
            <a:off x="540000" y="1446840"/>
            <a:ext cx="9000000" cy="2729160"/>
          </a:xfrm>
          <a:prstGeom prst="rect">
            <a:avLst/>
          </a:prstGeom>
          <a:noFill/>
          <a:ln w="0">
            <a:noFill/>
          </a:ln>
        </p:spPr>
        <p:txBody>
          <a:bodyPr lIns="0" rIns="0" tIns="0" bIns="0" anchor="ctr">
            <a:noAutofit/>
          </a:bodyPr>
          <a:p>
            <a:pPr algn="ctr"/>
            <a:r>
              <a:rPr b="0" lang="en-GB" sz="4800" spc="-1" strike="noStrike">
                <a:latin typeface="Arial"/>
              </a:rPr>
              <a:t>Experiment With Backgrounds</a:t>
            </a:r>
            <a:endParaRPr b="0" lang="en-GB" sz="4800" spc="-1" strike="noStrike">
              <a:latin typeface="Arial"/>
            </a:endParaRPr>
          </a:p>
          <a:p>
            <a:r>
              <a:rPr b="0" lang="en-GB" sz="3600" spc="-1" strike="noStrike">
                <a:latin typeface="Arial"/>
              </a:rPr>
              <a:t>You can repeat the process but positioning the dandelion against different backgrounds. </a:t>
            </a:r>
            <a:endParaRPr b="0" lang="en-GB" sz="3600" spc="-1" strike="noStrike">
              <a:latin typeface="Arial"/>
            </a:endParaRPr>
          </a:p>
          <a:p>
            <a:r>
              <a:rPr b="0" lang="en-GB" sz="3600" spc="-1" strike="noStrike">
                <a:latin typeface="Arial"/>
              </a:rPr>
              <a:t>Each shot will look different and no doubt one will be preferred.</a:t>
            </a:r>
            <a:endParaRPr b="0" lang="en-GB"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pic>
        <p:nvPicPr>
          <p:cNvPr id="65" name="" descr=""/>
          <p:cNvPicPr/>
          <p:nvPr/>
        </p:nvPicPr>
        <p:blipFill>
          <a:blip r:embed="rId1"/>
          <a:stretch/>
        </p:blipFill>
        <p:spPr>
          <a:xfrm>
            <a:off x="2664000" y="1224000"/>
            <a:ext cx="4874760" cy="3656160"/>
          </a:xfrm>
          <a:prstGeom prst="rect">
            <a:avLst/>
          </a:prstGeom>
          <a:ln w="10800">
            <a:noFill/>
          </a:ln>
        </p:spPr>
      </p:pic>
      <p:sp>
        <p:nvSpPr>
          <p:cNvPr id="66" name="TextShape 2"/>
          <p:cNvSpPr txBox="1"/>
          <p:nvPr/>
        </p:nvSpPr>
        <p:spPr>
          <a:xfrm>
            <a:off x="540000" y="1348560"/>
            <a:ext cx="9000000" cy="3600000"/>
          </a:xfrm>
          <a:prstGeom prst="rect">
            <a:avLst/>
          </a:prstGeom>
          <a:noFill/>
          <a:ln w="0">
            <a:noFill/>
          </a:ln>
        </p:spPr>
        <p:txBody>
          <a:bodyPr lIns="0" rIns="0" tIns="0" bIns="0" anchor="ctr">
            <a:noAutofit/>
          </a:bodyPr>
          <a:p>
            <a:pPr algn="ctr"/>
            <a:r>
              <a:rPr b="0" lang="en-GB" sz="2600" spc="-1" strike="noStrike">
                <a:latin typeface="Arial"/>
              </a:rPr>
              <a:t>Here are just a few of the backgrounds you could use:</a:t>
            </a:r>
            <a:endParaRPr b="0" lang="en-GB" sz="2600" spc="-1" strike="noStrike">
              <a:latin typeface="Arial"/>
            </a:endParaRPr>
          </a:p>
          <a:p>
            <a:pPr algn="ctr"/>
            <a:endParaRPr b="0" lang="en-GB" sz="2600" spc="-1" strike="noStrike">
              <a:latin typeface="Arial"/>
            </a:endParaRPr>
          </a:p>
          <a:p>
            <a:pPr algn="ctr"/>
            <a:r>
              <a:rPr b="0" lang="en-GB" sz="2600" spc="-1" strike="noStrike">
                <a:latin typeface="Arial"/>
              </a:rPr>
              <a:t>Trees</a:t>
            </a:r>
            <a:endParaRPr b="0" lang="en-GB" sz="2600" spc="-1" strike="noStrike">
              <a:latin typeface="Arial"/>
            </a:endParaRPr>
          </a:p>
          <a:p>
            <a:pPr algn="ctr"/>
            <a:r>
              <a:rPr b="0" lang="en-GB" sz="2600" spc="-1" strike="noStrike">
                <a:latin typeface="Arial"/>
              </a:rPr>
              <a:t>Blue sky</a:t>
            </a:r>
            <a:endParaRPr b="0" lang="en-GB" sz="2600" spc="-1" strike="noStrike">
              <a:latin typeface="Arial"/>
            </a:endParaRPr>
          </a:p>
          <a:p>
            <a:pPr algn="ctr"/>
            <a:r>
              <a:rPr b="0" lang="en-GB" sz="2600" spc="-1" strike="noStrike">
                <a:latin typeface="Arial"/>
              </a:rPr>
              <a:t>Cloudy sky</a:t>
            </a:r>
            <a:endParaRPr b="0" lang="en-GB" sz="2600" spc="-1" strike="noStrike">
              <a:latin typeface="Arial"/>
            </a:endParaRPr>
          </a:p>
          <a:p>
            <a:pPr algn="ctr"/>
            <a:r>
              <a:rPr b="0" lang="en-GB" sz="2600" spc="-1" strike="noStrike">
                <a:latin typeface="Arial"/>
              </a:rPr>
              <a:t>Coloured paper</a:t>
            </a:r>
            <a:endParaRPr b="0" lang="en-GB" sz="2600" spc="-1" strike="noStrike">
              <a:latin typeface="Arial"/>
            </a:endParaRPr>
          </a:p>
          <a:p>
            <a:pPr algn="ctr"/>
            <a:r>
              <a:rPr b="0" lang="en-GB" sz="2600" spc="-1" strike="noStrike">
                <a:latin typeface="Arial"/>
              </a:rPr>
              <a:t>Textured walls</a:t>
            </a:r>
            <a:endParaRPr b="0" lang="en-GB" sz="2600" spc="-1" strike="noStrike">
              <a:latin typeface="Arial"/>
            </a:endParaRPr>
          </a:p>
          <a:p>
            <a:pPr algn="ctr"/>
            <a:r>
              <a:rPr b="0" lang="en-GB" sz="2600" spc="-1" strike="noStrike">
                <a:latin typeface="Arial"/>
              </a:rPr>
              <a:t>Carpets</a:t>
            </a:r>
            <a:endParaRPr b="0" lang="en-GB" sz="2600" spc="-1" strike="noStrike">
              <a:latin typeface="Arial"/>
            </a:endParaRPr>
          </a:p>
          <a:p>
            <a:pPr algn="ctr"/>
            <a:r>
              <a:rPr b="0" lang="en-GB" sz="2600" spc="-1" strike="noStrike">
                <a:latin typeface="Arial"/>
              </a:rPr>
              <a:t>Silhouetted against the sun</a:t>
            </a:r>
            <a:endParaRPr b="0" lang="en-GB" sz="2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68" name="TextShape 2"/>
          <p:cNvSpPr txBox="1"/>
          <p:nvPr/>
        </p:nvSpPr>
        <p:spPr>
          <a:xfrm>
            <a:off x="720000" y="1224000"/>
            <a:ext cx="8640000" cy="3738960"/>
          </a:xfrm>
          <a:prstGeom prst="rect">
            <a:avLst/>
          </a:prstGeom>
          <a:noFill/>
          <a:ln w="10800">
            <a:noFill/>
          </a:ln>
        </p:spPr>
        <p:txBody>
          <a:bodyPr lIns="90000" rIns="90000" tIns="45000" bIns="45000">
            <a:noAutofit/>
          </a:bodyPr>
          <a:p>
            <a:r>
              <a:rPr b="0" lang="en-GB" sz="2200" spc="-1" strike="noStrike">
                <a:latin typeface="Arial"/>
              </a:rPr>
              <a:t>Find a good specimen or two, out of the wind and you have a subject that is worth spending a little time on. You can shoot close-ups, backlit, from above, from below, with different backgrounds...the list goes on! Of course, being a weed you can just cut the head off to shoot indoors. By doing so you can, as many photographers have, spend ages simulating individual seeds being blown off the head.</a:t>
            </a:r>
            <a:endParaRPr b="0" lang="en-GB" sz="2200" spc="-1" strike="noStrike">
              <a:latin typeface="Arial"/>
            </a:endParaRPr>
          </a:p>
          <a:p>
            <a:endParaRPr b="0" lang="en-GB" sz="2200" spc="-1" strike="noStrike">
              <a:latin typeface="Arial"/>
            </a:endParaRPr>
          </a:p>
          <a:p>
            <a:r>
              <a:rPr b="0" lang="en-GB" sz="2000" spc="-1" strike="noStrike">
                <a:latin typeface="Arial"/>
              </a:rPr>
              <a:t>If you want to shoot dandelion silhouettes, something we cover further down, please do NOT try this technique with a camera's optical viewfinder because you can cause irreparable eye damage. Always switch to LiveView when looking towards the sun. You have been warned!</a:t>
            </a:r>
            <a:endParaRPr b="0" lang="en-GB"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TextShape 1"/>
          <p:cNvSpPr txBox="1"/>
          <p:nvPr/>
        </p:nvSpPr>
        <p:spPr>
          <a:xfrm>
            <a:off x="540000" y="450000"/>
            <a:ext cx="8640000" cy="630000"/>
          </a:xfrm>
          <a:prstGeom prst="rect">
            <a:avLst/>
          </a:prstGeom>
          <a:noFill/>
          <a:ln w="0">
            <a:noFill/>
          </a:ln>
        </p:spPr>
        <p:txBody>
          <a:bodyPr lIns="0" rIns="0" tIns="0" bIns="0" anchor="ctr">
            <a:noAutofit/>
          </a:bodyPr>
          <a:p>
            <a:pPr>
              <a:lnSpc>
                <a:spcPts val="2401"/>
              </a:lnSpc>
              <a:spcBef>
                <a:spcPts val="751"/>
              </a:spcBef>
              <a:spcAft>
                <a:spcPts val="524"/>
              </a:spcAft>
              <a:buClr>
                <a:srgbClr val="000000"/>
              </a:buClr>
              <a:buSzPct val="45000"/>
              <a:buFont typeface="Wingdings" charset="2"/>
              <a:buChar char=""/>
            </a:pPr>
            <a:r>
              <a:rPr b="1" lang="en-GB" sz="2400" spc="-75" strike="noStrike">
                <a:solidFill>
                  <a:srgbClr val="454545"/>
                </a:solidFill>
                <a:latin typeface="Open Sans;Tahoma"/>
                <a:ea typeface="Arial"/>
              </a:rPr>
              <a:t>Photographing Dandelions Creatively</a:t>
            </a:r>
            <a:endParaRPr b="0" lang="en-GB" sz="2400" spc="-1" strike="noStrike">
              <a:latin typeface="Arial"/>
            </a:endParaRPr>
          </a:p>
        </p:txBody>
      </p:sp>
      <p:sp>
        <p:nvSpPr>
          <p:cNvPr id="70" name="TextShape 2"/>
          <p:cNvSpPr txBox="1"/>
          <p:nvPr/>
        </p:nvSpPr>
        <p:spPr>
          <a:xfrm>
            <a:off x="720000" y="1440000"/>
            <a:ext cx="8640000" cy="1449720"/>
          </a:xfrm>
          <a:prstGeom prst="rect">
            <a:avLst/>
          </a:prstGeom>
          <a:noFill/>
          <a:ln w="10800">
            <a:noFill/>
          </a:ln>
        </p:spPr>
        <p:txBody>
          <a:bodyPr lIns="90000" rIns="90000" tIns="45000" bIns="45000">
            <a:noAutofit/>
          </a:bodyPr>
          <a:p>
            <a:r>
              <a:rPr b="1" lang="en-GB" sz="2400" spc="-1" strike="noStrike">
                <a:latin typeface="Arial"/>
              </a:rPr>
              <a:t>Shot Type</a:t>
            </a:r>
            <a:endParaRPr b="0" lang="en-GB" sz="2400" spc="-1" strike="noStrike">
              <a:latin typeface="Arial"/>
            </a:endParaRPr>
          </a:p>
          <a:p>
            <a:r>
              <a:rPr b="0" lang="en-GB" sz="2400" spc="-1" strike="noStrike">
                <a:latin typeface="Arial"/>
              </a:rPr>
              <a:t>With telephotos, explore viewpoints until you get one flower sharp against a lovely backdrop of blurred yellow flower-heads. Keep the aperture value wide for great selective focus.</a:t>
            </a:r>
            <a:endParaRPr b="0" lang="en-GB" sz="2400" spc="-1" strike="noStrike">
              <a:latin typeface="Arial"/>
            </a:endParaRPr>
          </a:p>
        </p:txBody>
      </p:sp>
      <p:sp>
        <p:nvSpPr>
          <p:cNvPr id="71" name="TextShape 3"/>
          <p:cNvSpPr txBox="1"/>
          <p:nvPr/>
        </p:nvSpPr>
        <p:spPr>
          <a:xfrm>
            <a:off x="720000" y="2952000"/>
            <a:ext cx="8640000" cy="1652760"/>
          </a:xfrm>
          <a:prstGeom prst="rect">
            <a:avLst/>
          </a:prstGeom>
          <a:noFill/>
          <a:ln w="10800">
            <a:noFill/>
          </a:ln>
        </p:spPr>
        <p:txBody>
          <a:bodyPr lIns="90000" rIns="90000" tIns="45000" bIns="45000">
            <a:noAutofit/>
          </a:bodyPr>
          <a:p>
            <a:r>
              <a:rPr b="1" lang="en-GB" sz="2200" spc="-1" strike="noStrike">
                <a:latin typeface="Arial"/>
              </a:rPr>
              <a:t>Exposure</a:t>
            </a:r>
            <a:endParaRPr b="0" lang="en-GB" sz="2200" spc="-1" strike="noStrike">
              <a:latin typeface="Arial"/>
            </a:endParaRPr>
          </a:p>
          <a:p>
            <a:r>
              <a:rPr b="0" lang="en-GB" sz="2200" spc="-1" strike="noStrike">
                <a:latin typeface="Arial"/>
              </a:rPr>
              <a:t>Exposure can be a challenge because brightly lit white seed heads can confuse the meter into thinking that there is more light around than there actually is and make them come out too grey, thus spoiling their look so do pay attention to this. </a:t>
            </a:r>
            <a:endParaRPr b="0" lang="en-GB" sz="2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755</TotalTime>
  <Application>LibreOffice/7.0.4.2$Windows_X86_64 LibreOffice_project/dcf040e67528d9187c66b2379df5ea4407429775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2021-05-13T17:48:23Z</dcterms:created>
  <dc:creator/>
  <dc:description/>
  <dc:language>en-GB</dc:language>
  <cp:lastModifiedBy/>
  <dcterms:modified xsi:type="dcterms:W3CDTF">2021-05-15T16:59:16Z</dcterms:modified>
  <cp:revision>9</cp:revision>
  <dc:subject/>
  <dc:title>Inspiration</dc:title>
</cp:coreProperties>
</file>