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png" ContentType="image/png"/>
  <Override PartName="/ppt/media/image10.png" ContentType="image/png"/>
  <Override PartName="/ppt/media/image11.jpeg" ContentType="image/jpeg"/>
  <Override PartName="/ppt/media/image1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6BA9C936-236F-41F4-BC95-6CA5631DD9DC}" type="datetime">
              <a:rPr b="0" lang="en-GB" sz="1200" spc="-1" strike="noStrike">
                <a:solidFill>
                  <a:srgbClr val="8b8b8b"/>
                </a:solidFill>
                <a:latin typeface="Calibri"/>
              </a:rPr>
              <a:t>07/06/22</a:t>
            </a:fld>
            <a:endParaRPr b="0" lang="en-GB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GB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DCFF162B-7CEE-427A-9275-2936F8AD6AC9}" type="slidenum">
              <a:rPr b="0" lang="en-GB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438A41A2-CE4E-4FAB-911B-810345BC556D}" type="datetime">
              <a:rPr b="0" lang="en-GB" sz="1200" spc="-1" strike="noStrike">
                <a:solidFill>
                  <a:srgbClr val="8b8b8b"/>
                </a:solidFill>
                <a:latin typeface="Calibri"/>
              </a:rPr>
              <a:t>07/06/22</a:t>
            </a:fld>
            <a:endParaRPr b="0" lang="en-GB" sz="12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GB" sz="2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23419662-60D1-42E6-A36B-FDDF6A0120E6}" type="slidenum">
              <a:rPr b="0" lang="en-GB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GB" sz="6000" spc="-1" strike="noStrike">
                <a:solidFill>
                  <a:srgbClr val="000000"/>
                </a:solidFill>
                <a:latin typeface="Calibri Light"/>
              </a:rPr>
              <a:t>Elaine Clutterbuck </a:t>
            </a:r>
            <a:br/>
            <a:r>
              <a:rPr b="0" lang="en-GB" sz="6000" spc="-1" strike="noStrike">
                <a:solidFill>
                  <a:srgbClr val="000000"/>
                </a:solidFill>
                <a:latin typeface="Calibri Light"/>
              </a:rPr>
              <a:t>Blue Sky theme</a:t>
            </a:r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GB" sz="6000" spc="-1" strike="noStrike">
                <a:solidFill>
                  <a:srgbClr val="000000"/>
                </a:solidFill>
                <a:latin typeface="Calibri Light"/>
              </a:rPr>
              <a:t>Blue skies</a:t>
            </a:r>
            <a:br/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2525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GB" sz="2400" spc="-1" strike="noStrike">
                <a:solidFill>
                  <a:srgbClr val="000000"/>
                </a:solidFill>
                <a:latin typeface="Calibri"/>
              </a:rPr>
              <a:t>On a London walk</a:t>
            </a:r>
            <a:endParaRPr b="0" lang="en-GB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GB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GB" sz="2400" spc="-1" strike="noStrike">
                <a:solidFill>
                  <a:srgbClr val="000000"/>
                </a:solidFill>
                <a:latin typeface="Calibri"/>
              </a:rPr>
              <a:t>Bournemouth airshow</a:t>
            </a:r>
            <a:endParaRPr b="0" lang="en-GB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GB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GB" sz="2400" spc="-1" strike="noStrike">
                <a:solidFill>
                  <a:srgbClr val="000000"/>
                </a:solidFill>
                <a:latin typeface="Calibri"/>
              </a:rPr>
              <a:t>Anglesey: Rhosneigr/South Stack Lighthouse, Ross Sea </a:t>
            </a:r>
            <a:endParaRPr b="0" lang="en-GB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2" descr="A tree with no leaves&#10;&#10;Description automatically generated with medium confidence"/>
          <p:cNvPicPr/>
          <p:nvPr/>
        </p:nvPicPr>
        <p:blipFill>
          <a:blip r:embed="rId1"/>
          <a:stretch/>
        </p:blipFill>
        <p:spPr>
          <a:xfrm>
            <a:off x="4514760" y="403920"/>
            <a:ext cx="3161880" cy="6230880"/>
          </a:xfrm>
          <a:prstGeom prst="rect">
            <a:avLst/>
          </a:prstGeom>
          <a:ln w="0">
            <a:noFill/>
          </a:ln>
        </p:spPr>
      </p:pic>
      <p:sp>
        <p:nvSpPr>
          <p:cNvPr id="87" name="Straight Connector 11"/>
          <p:cNvSpPr/>
          <p:nvPr/>
        </p:nvSpPr>
        <p:spPr>
          <a:xfrm>
            <a:off x="4165560" y="1573560"/>
            <a:ext cx="360" cy="371052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8" name="Picture 4" descr="A light post with a blue sky&#10;&#10;Description automatically generated with low confidence"/>
          <p:cNvPicPr/>
          <p:nvPr/>
        </p:nvPicPr>
        <p:blipFill>
          <a:blip r:embed="rId2"/>
          <a:stretch/>
        </p:blipFill>
        <p:spPr>
          <a:xfrm>
            <a:off x="166680" y="1991880"/>
            <a:ext cx="3831840" cy="2873880"/>
          </a:xfrm>
          <a:prstGeom prst="rect">
            <a:avLst/>
          </a:prstGeom>
          <a:ln w="0">
            <a:noFill/>
          </a:ln>
        </p:spPr>
      </p:pic>
      <p:sp>
        <p:nvSpPr>
          <p:cNvPr id="89" name="Straight Connector 13"/>
          <p:cNvSpPr/>
          <p:nvPr/>
        </p:nvSpPr>
        <p:spPr>
          <a:xfrm>
            <a:off x="7995600" y="1573560"/>
            <a:ext cx="360" cy="371052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0" name="Picture 6" descr="A picture containing sky, flying, outdoor, plane&#10;&#10;Description automatically generated"/>
          <p:cNvPicPr/>
          <p:nvPr/>
        </p:nvPicPr>
        <p:blipFill>
          <a:blip r:embed="rId3"/>
          <a:stretch/>
        </p:blipFill>
        <p:spPr>
          <a:xfrm>
            <a:off x="8192880" y="1991880"/>
            <a:ext cx="3831840" cy="2873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17"/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2" name="Picture 4" descr="A picture containing sky, outdoor, people, crowd&#10;&#10;Description automatically generated"/>
          <p:cNvPicPr/>
          <p:nvPr/>
        </p:nvPicPr>
        <p:blipFill>
          <a:blip r:embed="rId1"/>
          <a:srcRect l="18628" t="0" r="10236" b="0"/>
          <a:stretch/>
        </p:blipFill>
        <p:spPr>
          <a:xfrm>
            <a:off x="6153480" y="364320"/>
            <a:ext cx="5812920" cy="6128640"/>
          </a:xfrm>
          <a:prstGeom prst="rect">
            <a:avLst/>
          </a:prstGeom>
          <a:ln w="0">
            <a:noFill/>
          </a:ln>
        </p:spPr>
      </p:pic>
      <p:pic>
        <p:nvPicPr>
          <p:cNvPr id="93" name="Picture 2" descr="A group of planes flying in formation&#10;&#10;Description automatically generated with medium confidence"/>
          <p:cNvPicPr/>
          <p:nvPr/>
        </p:nvPicPr>
        <p:blipFill>
          <a:blip r:embed="rId2"/>
          <a:srcRect l="0" t="0" r="0" b="27144"/>
          <a:stretch/>
        </p:blipFill>
        <p:spPr>
          <a:xfrm>
            <a:off x="175320" y="364320"/>
            <a:ext cx="5803560" cy="3171240"/>
          </a:xfrm>
          <a:prstGeom prst="rect">
            <a:avLst/>
          </a:prstGeom>
          <a:ln w="0">
            <a:noFill/>
          </a:ln>
        </p:spPr>
      </p:pic>
      <p:pic>
        <p:nvPicPr>
          <p:cNvPr id="94" name="Picture 12" descr="A group of jets flying in formation&#10;&#10;Description automatically generated with low confidence"/>
          <p:cNvPicPr/>
          <p:nvPr/>
        </p:nvPicPr>
        <p:blipFill>
          <a:blip r:embed="rId3"/>
          <a:srcRect l="0" t="6210" r="0" b="29596"/>
          <a:stretch/>
        </p:blipFill>
        <p:spPr>
          <a:xfrm>
            <a:off x="184320" y="3707640"/>
            <a:ext cx="5785920" cy="278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20"/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6" name="Picture 2" descr="A group of jets flying in formation&#10;&#10;Description automatically generated with medium confidence"/>
          <p:cNvPicPr/>
          <p:nvPr/>
        </p:nvPicPr>
        <p:blipFill>
          <a:blip r:embed="rId1"/>
          <a:srcRect l="0" t="0" r="28865" b="0"/>
          <a:stretch/>
        </p:blipFill>
        <p:spPr>
          <a:xfrm>
            <a:off x="194040" y="318240"/>
            <a:ext cx="5812920" cy="6128640"/>
          </a:xfrm>
          <a:prstGeom prst="rect">
            <a:avLst/>
          </a:prstGeom>
          <a:ln w="0">
            <a:noFill/>
          </a:ln>
        </p:spPr>
      </p:pic>
      <p:pic>
        <p:nvPicPr>
          <p:cNvPr id="97" name="Picture 8" descr="Two airplanes in the sky&#10;&#10;Description automatically generated with low confidence"/>
          <p:cNvPicPr/>
          <p:nvPr/>
        </p:nvPicPr>
        <p:blipFill>
          <a:blip r:embed="rId2"/>
          <a:srcRect l="0" t="20939" r="0" b="14653"/>
          <a:stretch/>
        </p:blipFill>
        <p:spPr>
          <a:xfrm>
            <a:off x="6197040" y="3661200"/>
            <a:ext cx="5785920" cy="2785680"/>
          </a:xfrm>
          <a:prstGeom prst="rect">
            <a:avLst/>
          </a:prstGeom>
          <a:ln w="0">
            <a:noFill/>
          </a:ln>
        </p:spPr>
      </p:pic>
      <p:pic>
        <p:nvPicPr>
          <p:cNvPr id="98" name="Picture 3" descr=""/>
          <p:cNvPicPr/>
          <p:nvPr/>
        </p:nvPicPr>
        <p:blipFill>
          <a:blip r:embed="rId3"/>
          <a:stretch/>
        </p:blipFill>
        <p:spPr>
          <a:xfrm>
            <a:off x="6197040" y="318240"/>
            <a:ext cx="5803560" cy="3169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11"/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0" name="Picture 1" descr=""/>
          <p:cNvPicPr/>
          <p:nvPr/>
        </p:nvPicPr>
        <p:blipFill>
          <a:blip r:embed="rId1"/>
          <a:stretch/>
        </p:blipFill>
        <p:spPr>
          <a:xfrm>
            <a:off x="4485240" y="171720"/>
            <a:ext cx="8276400" cy="5517360"/>
          </a:xfrm>
          <a:prstGeom prst="rect">
            <a:avLst/>
          </a:prstGeom>
          <a:ln w="0">
            <a:noFill/>
          </a:ln>
        </p:spPr>
      </p:pic>
      <p:pic>
        <p:nvPicPr>
          <p:cNvPr id="101" name="Picture 2" descr="A grassy area with a body of water in the background&#10;&#10;Description automatically generated with medium confidence"/>
          <p:cNvPicPr/>
          <p:nvPr/>
        </p:nvPicPr>
        <p:blipFill>
          <a:blip r:embed="rId2"/>
          <a:srcRect l="6336" t="0" r="15889" b="0"/>
          <a:stretch/>
        </p:blipFill>
        <p:spPr>
          <a:xfrm>
            <a:off x="192600" y="171720"/>
            <a:ext cx="5812920" cy="6128640"/>
          </a:xfrm>
          <a:prstGeom prst="rect">
            <a:avLst/>
          </a:prstGeom>
          <a:ln w="0">
            <a:noFill/>
          </a:ln>
        </p:spPr>
      </p:pic>
      <p:pic>
        <p:nvPicPr>
          <p:cNvPr id="102" name="Picture 4" descr="A picture containing sky, outdoor, nature, clouds&#10;&#10;Description automatically generated"/>
          <p:cNvPicPr/>
          <p:nvPr/>
        </p:nvPicPr>
        <p:blipFill>
          <a:blip r:embed="rId3"/>
          <a:srcRect l="0" t="15542" r="0" b="12331"/>
          <a:stretch/>
        </p:blipFill>
        <p:spPr>
          <a:xfrm>
            <a:off x="6197040" y="3514680"/>
            <a:ext cx="5785920" cy="2785680"/>
          </a:xfrm>
          <a:prstGeom prst="rect">
            <a:avLst/>
          </a:prstGeom>
          <a:ln w="0">
            <a:noFill/>
          </a:ln>
        </p:spPr>
      </p:pic>
      <p:sp>
        <p:nvSpPr>
          <p:cNvPr id="103" name="Rectangle 3"/>
          <p:cNvSpPr/>
          <p:nvPr/>
        </p:nvSpPr>
        <p:spPr>
          <a:xfrm flipV="1">
            <a:off x="6005880" y="171360"/>
            <a:ext cx="190800" cy="566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Rectangle 7"/>
          <p:cNvSpPr/>
          <p:nvPr/>
        </p:nvSpPr>
        <p:spPr>
          <a:xfrm flipV="1">
            <a:off x="6158160" y="3379320"/>
            <a:ext cx="6031800" cy="134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Rectangle 8"/>
          <p:cNvSpPr/>
          <p:nvPr/>
        </p:nvSpPr>
        <p:spPr>
          <a:xfrm flipV="1">
            <a:off x="11983320" y="0"/>
            <a:ext cx="930600" cy="5824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Application>LibreOffice/7.2.6.2$Windows_X86_64 LibreOffice_project/b0ec3a565991f7569a5a7f5d24fed7f52653d754</Application>
  <AppVersion>15.0000</AppVersion>
  <Words>25</Words>
  <Paragraphs>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2022-05-26T10:45:04Z</dcterms:created>
  <dc:creator>elaine clutterbuck</dc:creator>
  <dc:description/>
  <dc:language>en-GB</dc:language>
  <cp:lastModifiedBy/>
  <dcterms:modified xsi:type="dcterms:W3CDTF">2022-06-07T12:26:20Z</dcterms:modified>
  <cp:revision>10</cp:revision>
  <dc:subject/>
  <dc:title>Elaine Clutterbuck themes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6</vt:i4>
  </property>
</Properties>
</file>