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06" autoAdjust="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2E72CBD2-3374-4D7A-BCD9-2D7BC306EE99}" type="datetimeFigureOut">
              <a:rPr lang="en-GB" smtClean="0"/>
              <a:t>02/08/2018</a:t>
            </a:fld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D543C82-5862-4B52-BE2E-21FF2F421D6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Spire U3A Group</a:t>
            </a:r>
          </a:p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August 2018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09 Hengistbury_0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75" y="1143000"/>
            <a:ext cx="657225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10 Hengistbury_00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714500"/>
            <a:ext cx="6048672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11 Hengistbury_0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40842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12 Hengistbury_0039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1259632" y="1556792"/>
            <a:ext cx="6264696" cy="4698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5" name="Picture 4" descr="01 Wall_0002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480720" cy="4860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02 Wall_000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3700" y="1556792"/>
            <a:ext cx="5568619" cy="4176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35696" y="5733256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Note the difference between these 2 shots of the same wall. </a:t>
            </a:r>
          </a:p>
          <a:p>
            <a:pPr algn="ctr"/>
            <a:r>
              <a:rPr lang="en-GB" dirty="0" smtClean="0"/>
              <a:t>The glancing sunlight really shows up the textures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91683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I hope these images convey my meaning to you.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779912" y="2492896"/>
            <a:ext cx="1066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The End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628800"/>
            <a:ext cx="7920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For this topic I define Record Architectural Photography as photographs taken square on to the subject with no attempt at </a:t>
            </a:r>
            <a:r>
              <a:rPr lang="en-GB" sz="2800" dirty="0" err="1" smtClean="0"/>
              <a:t>pictorialism</a:t>
            </a:r>
            <a:r>
              <a:rPr lang="en-GB" sz="2800" dirty="0" smtClean="0"/>
              <a:t>.</a:t>
            </a:r>
          </a:p>
          <a:p>
            <a:endParaRPr lang="en-GB" sz="2800" dirty="0" smtClean="0"/>
          </a:p>
          <a:p>
            <a:r>
              <a:rPr lang="en-GB" sz="2800" dirty="0" smtClean="0"/>
              <a:t>The image should convey information about the building but only from one view. Other views at right angles would reveal more information.</a:t>
            </a:r>
          </a:p>
          <a:p>
            <a:endParaRPr lang="en-GB" sz="2800" dirty="0" smtClean="0"/>
          </a:p>
          <a:p>
            <a:r>
              <a:rPr lang="en-GB" sz="2800" dirty="0" smtClean="0"/>
              <a:t>In practice these two views and maybe others too can be place or arranged on one sheet.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916832"/>
            <a:ext cx="7128792" cy="168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800" dirty="0" smtClean="0"/>
              <a:t>The following pages show some of my Record Shots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4" name="Picture 3" descr="03 Record Building Shots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556792"/>
            <a:ext cx="608838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4" name="Picture 3" descr="04 Record Building Shots_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30174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05 Record Building Shots_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628800"/>
            <a:ext cx="602361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06 Record Building Shots_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556792"/>
            <a:ext cx="574167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07 Architecture Heale_0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17982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Architectural Photography</a:t>
            </a:r>
            <a:br>
              <a:rPr lang="en-GB" dirty="0" smtClean="0"/>
            </a:br>
            <a:r>
              <a:rPr lang="en-GB" dirty="0" smtClean="0"/>
              <a:t>Record</a:t>
            </a:r>
            <a:endParaRPr lang="en-GB" dirty="0"/>
          </a:p>
        </p:txBody>
      </p:sp>
      <p:pic>
        <p:nvPicPr>
          <p:cNvPr id="3" name="Picture 2" descr="08 Hengistbury_0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556792"/>
            <a:ext cx="558546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21</TotalTime>
  <Words>145</Words>
  <Application>Microsoft Office PowerPoint</Application>
  <PresentationFormat>On-screen Show (4:3)</PresentationFormat>
  <Paragraphs>29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Foundry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  <vt:lpstr>Architectural Photography Record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Architectural Photography Record</dc:title>
  <dc:creator>Peter</dc:creator>
  <cp:lastModifiedBy>Peter</cp:lastModifiedBy>
  <cp:revision>2</cp:revision>
  <dcterms:created xsi:type="dcterms:W3CDTF">2018-08-02T19:01:40Z</dcterms:created>
  <dcterms:modified xsi:type="dcterms:W3CDTF">2018-08-02T19:23:05Z</dcterms:modified>
</cp:coreProperties>
</file>