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59" r:id="rId4"/>
    <p:sldId id="263" r:id="rId5"/>
    <p:sldId id="264" r:id="rId6"/>
    <p:sldId id="261" r:id="rId7"/>
    <p:sldId id="260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4545" autoAdjust="0"/>
  </p:normalViewPr>
  <p:slideViewPr>
    <p:cSldViewPr>
      <p:cViewPr varScale="1">
        <p:scale>
          <a:sx n="107" d="100"/>
          <a:sy n="107" d="100"/>
        </p:scale>
        <p:origin x="-5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B1CE-F80E-437B-81D5-BA3A4CB6C777}" type="datetimeFigureOut">
              <a:rPr lang="en-GB" smtClean="0"/>
              <a:pPr/>
              <a:t>06/07/2018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E69-7596-418A-936B-2A9FFFBFB0B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70178-5D33-4BE7-8C26-68AAC6C25569}" type="datetimeFigureOut">
              <a:rPr lang="en-GB" smtClean="0"/>
              <a:pPr/>
              <a:t>06/07/2018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E0F7A-0EBD-4727-957D-BC199FE0B9B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E0F7A-0EBD-4727-957D-BC199FE0B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E0F7A-0EBD-4727-957D-BC199FE0B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36A6-AD3C-4220-9909-1079DBEDC73A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57C1-167F-45B9-98A6-E2843A92F16D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87059-BFF1-49DF-991E-11BD2CCBD2C0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4BBE-879A-4291-96BB-E459171797A3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1652E-69EC-4985-9461-433B70B010A3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9587D-6B8F-48B0-B8DC-AB5743513E92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C118-B381-49F7-B7AC-199D4E74DA71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AA15-A007-48E7-B1AE-F59D8701B1C1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A2CE-D1CC-4B27-9784-66EE043C904C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BD89-F78D-4CB5-8A32-905D79391A5D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CCB7D-85C9-4BE5-A0E1-C25DDE29C1BC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43A1E-D858-4047-8DA2-4ED1C30E34D2}" type="datetime1">
              <a:rPr lang="en-GB" smtClean="0"/>
              <a:pPr/>
              <a:t>06/07/2018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31A6D-D04D-45B3-B79D-46B634345B3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8000">
    <p:cut thruBlk="1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918648" cy="2475707"/>
          </a:xfrm>
        </p:spPr>
        <p:txBody>
          <a:bodyPr/>
          <a:lstStyle/>
          <a:p>
            <a:r>
              <a:rPr lang="en-GB" sz="5400" dirty="0" smtClean="0"/>
              <a:t>Architectural Photography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For the Practical Photography Group</a:t>
            </a:r>
          </a:p>
          <a:p>
            <a:r>
              <a:rPr lang="en-GB" dirty="0" smtClean="0"/>
              <a:t>of Spire U3A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Clock tower_20170915_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06871" y="1789673"/>
            <a:ext cx="4743367" cy="35575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123728" y="602128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 a Record but an Illustration of the Tesco Clock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Bexhill_20180506_0071_c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8760"/>
            <a:ext cx="5559716" cy="46363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763688" y="602128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763688" y="6093296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Picture category – It has Perspective and Reflections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SarumU3A_20170517_000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0000"/>
          </a:blip>
          <a:stretch>
            <a:fillRect/>
          </a:stretch>
        </p:blipFill>
        <p:spPr>
          <a:xfrm rot="16200000">
            <a:off x="926595" y="1817821"/>
            <a:ext cx="4968552" cy="372641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652120" y="1340768"/>
            <a:ext cx="28083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More than an Illustrative photograph with the subtle </a:t>
            </a:r>
            <a:r>
              <a:rPr lang="en-US" sz="3200" dirty="0" err="1" smtClean="0"/>
              <a:t>colouring</a:t>
            </a:r>
            <a:r>
              <a:rPr lang="en-US" sz="3200" dirty="0" smtClean="0"/>
              <a:t> and repeated shapes.</a:t>
            </a:r>
            <a:endParaRPr lang="en-GB" sz="3200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Visual Weight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268760"/>
            <a:ext cx="3744416" cy="49957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868144" y="1700808"/>
            <a:ext cx="25922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detail that illustrates.</a:t>
            </a:r>
          </a:p>
          <a:p>
            <a:r>
              <a:rPr lang="en-US" sz="2800" dirty="0" smtClean="0"/>
              <a:t>The round window attracts the eye.</a:t>
            </a:r>
            <a:endParaRPr lang="en-GB" sz="2800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Compton Acres_20170425_0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90214" y="1970226"/>
            <a:ext cx="5035666" cy="3776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868144" y="1772816"/>
            <a:ext cx="28803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 Picture detail photograph </a:t>
            </a:r>
            <a:br>
              <a:rPr lang="en-US" sz="3200" dirty="0" smtClean="0"/>
            </a:br>
            <a:r>
              <a:rPr lang="en-US" sz="3200" dirty="0" smtClean="0"/>
              <a:t>of a Chinese roof timber</a:t>
            </a:r>
            <a:endParaRPr lang="en-GB" sz="3200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Stonehenge Chimneys_000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 rot="16200000">
            <a:off x="971600" y="1844823"/>
            <a:ext cx="5184576" cy="388843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868144" y="1340768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Another Illustrative shot of a </a:t>
            </a:r>
            <a:br>
              <a:rPr lang="en-US" sz="2800" dirty="0" smtClean="0"/>
            </a:br>
            <a:r>
              <a:rPr lang="en-US" sz="2800" dirty="0" smtClean="0"/>
              <a:t>Chimney-</a:t>
            </a:r>
            <a:r>
              <a:rPr lang="en-US" sz="2800" dirty="0" err="1" smtClean="0"/>
              <a:t>scape</a:t>
            </a:r>
            <a:r>
              <a:rPr lang="en-US" sz="2800" dirty="0" smtClean="0"/>
              <a:t> showing repeated themes</a:t>
            </a:r>
            <a:r>
              <a:rPr lang="en-US" dirty="0" smtClean="0"/>
              <a:t>.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Arches_20170907_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00737" y="1771671"/>
            <a:ext cx="5175416" cy="388156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724128" y="1484784"/>
            <a:ext cx="30243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Some shots do not fit in the three Architectural categories such as this one</a:t>
            </a:r>
            <a:r>
              <a:rPr lang="en-US" sz="2800" dirty="0" smtClean="0"/>
              <a:t>!</a:t>
            </a:r>
          </a:p>
          <a:p>
            <a:endParaRPr lang="en-US" sz="2800" dirty="0" smtClean="0"/>
          </a:p>
          <a:p>
            <a:r>
              <a:rPr lang="en-US" sz="2800" dirty="0" smtClean="0"/>
              <a:t>It does Illustrate </a:t>
            </a:r>
            <a:endParaRPr lang="en-US" sz="2800" dirty="0" smtClean="0"/>
          </a:p>
          <a:p>
            <a:r>
              <a:rPr lang="en-US" sz="2800" dirty="0" smtClean="0"/>
              <a:t>an impossible</a:t>
            </a:r>
          </a:p>
          <a:p>
            <a:r>
              <a:rPr lang="en-US" sz="2800" dirty="0" smtClean="0"/>
              <a:t>situation.</a:t>
            </a:r>
            <a:endParaRPr lang="en-GB" sz="2800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Architectural Photography covers a huge range of buildings inside and out. So you need to consider the purpose of your Photograph before pressing the shutter </a:t>
            </a:r>
            <a:r>
              <a:rPr lang="en-GB" dirty="0" smtClean="0"/>
              <a:t>button</a:t>
            </a:r>
          </a:p>
          <a:p>
            <a:r>
              <a:rPr lang="en-US" dirty="0" smtClean="0"/>
              <a:t>Try taking 3 photographs of a scene using the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3 categories.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</a:p>
          <a:p>
            <a:r>
              <a:rPr lang="en-US" dirty="0" smtClean="0"/>
              <a:t>Written </a:t>
            </a:r>
            <a:r>
              <a:rPr lang="en-US" smtClean="0"/>
              <a:t>and Illustrated </a:t>
            </a:r>
            <a:br>
              <a:rPr lang="en-US" smtClean="0"/>
            </a:br>
            <a:r>
              <a:rPr lang="en-US" smtClean="0"/>
              <a:t>by Peter Read LRPS, DPAGB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97000"/>
          <a:ext cx="6096000" cy="407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508000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chemeClr val="tx1"/>
                          </a:solidFill>
                        </a:rPr>
                        <a:t>Three Kinds of Architectural Photography are:</a:t>
                      </a:r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GB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Record</a:t>
                      </a:r>
                    </a:p>
                    <a:p>
                      <a:endParaRPr lang="en-GB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GB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Illustration</a:t>
                      </a:r>
                    </a:p>
                    <a:p>
                      <a:endParaRPr lang="en-GB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Picture</a:t>
                      </a:r>
                    </a:p>
                    <a:p>
                      <a:endParaRPr lang="en-GB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1026" name="Picture 2" descr="C:\Users\Peter\Documents\A1Websites\u3a\SPIRE\Practical Photog\Architectural\01_Brixham_Peter Re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340768"/>
            <a:ext cx="3991322" cy="5321763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83568" y="1412776"/>
            <a:ext cx="28083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</a:rPr>
              <a:t>Record</a:t>
            </a:r>
          </a:p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Here is a photo of </a:t>
            </a:r>
            <a:r>
              <a:rPr lang="en-GB" sz="3200" dirty="0" err="1" smtClean="0">
                <a:solidFill>
                  <a:schemeClr val="accent1">
                    <a:lumMod val="75000"/>
                  </a:schemeClr>
                </a:solidFill>
              </a:rPr>
              <a:t>Brixham</a:t>
            </a:r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 harbour.</a:t>
            </a:r>
          </a:p>
          <a:p>
            <a:endParaRPr lang="en-GB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A straight record shot.</a:t>
            </a:r>
          </a:p>
          <a:p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2050" name="Picture 2" descr="C:\Users\Peter\Documents\A1Websites\u3a\SPIRE\Practical Photog\Architectural\02_Rustic Archway_Peter Re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340768"/>
            <a:ext cx="4297411" cy="5112568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11560" y="1340768"/>
            <a:ext cx="309634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</a:rPr>
              <a:t>Illustration</a:t>
            </a:r>
            <a:endParaRPr lang="en-GB" sz="4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Here is a photo a garden doorway.</a:t>
            </a:r>
          </a:p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A record shot but with pleasing foliage.</a:t>
            </a:r>
          </a:p>
          <a:p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3074" name="Picture 2" descr="C:\Users\Peter\Documents\A1Websites\u3a\SPIRE\Practical Photog\Architectural\Netley Abbey A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3248" y="1340768"/>
            <a:ext cx="3726415" cy="4968552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95536" y="1412776"/>
            <a:ext cx="33843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</a:rPr>
              <a:t>Picture</a:t>
            </a:r>
            <a:endParaRPr lang="en-GB" sz="4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3200" dirty="0" err="1" smtClean="0">
                <a:solidFill>
                  <a:schemeClr val="accent1">
                    <a:lumMod val="75000"/>
                  </a:schemeClr>
                </a:solidFill>
              </a:rPr>
              <a:t>Netley</a:t>
            </a:r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 Abbey from an interesting angle.</a:t>
            </a:r>
          </a:p>
          <a:p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Not a record shot but with an unusual viewpoint</a:t>
            </a:r>
          </a:p>
          <a:p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4" name="Content Placeholder 3" descr="Free Masons Hall, Salisbury_001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340768"/>
            <a:ext cx="6788945" cy="4525963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87624" y="609329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 Illustrative photograph?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0480"/>
          </a:xfrm>
        </p:spPr>
        <p:txBody>
          <a:bodyPr/>
          <a:lstStyle/>
          <a:p>
            <a:endParaRPr lang="en-GB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4098" name="Picture 2" descr="C:\Users\Peter\Documents\A1Websites\u3a\SPIRE\Practical Photog\Architectural\Banbury 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7637" y="1160748"/>
            <a:ext cx="6576731" cy="49325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623731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Mall Banbury.  Is this a Record shot?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6" name="Content Placeholder 5" descr="Netley Abbey fram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843808" y="616530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Surely an Illustrative image.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Architectural Photography</a:t>
            </a:r>
            <a:endParaRPr lang="en-GB" dirty="0"/>
          </a:p>
        </p:txBody>
      </p:sp>
      <p:pic>
        <p:nvPicPr>
          <p:cNvPr id="5" name="Content Placeholder 4" descr="Odstock_20170416_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268761"/>
            <a:ext cx="6435557" cy="46606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31A6D-D04D-45B3-B79D-46B634345B35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403648" y="6093296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this a Record Photograph of the porch of </a:t>
            </a:r>
            <a:r>
              <a:rPr lang="en-US" dirty="0" err="1" smtClean="0"/>
              <a:t>Odstock</a:t>
            </a:r>
            <a:r>
              <a:rPr lang="en-US" dirty="0" smtClean="0"/>
              <a:t> Church?</a:t>
            </a:r>
            <a:endParaRPr lang="en-GB" dirty="0"/>
          </a:p>
        </p:txBody>
      </p:sp>
    </p:spTree>
  </p:cSld>
  <p:clrMapOvr>
    <a:masterClrMapping/>
  </p:clrMapOvr>
  <p:transition spd="med" advClick="0" advTm="8000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6123</TotalTime>
  <Words>268</Words>
  <Application>Microsoft Office PowerPoint</Application>
  <PresentationFormat>On-screen Show (4:3)</PresentationFormat>
  <Paragraphs>73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  <vt:lpstr>Architectural Photography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Architectural Photography</dc:title>
  <dc:creator>Peter</dc:creator>
  <cp:lastModifiedBy>Peter</cp:lastModifiedBy>
  <cp:revision>11</cp:revision>
  <dcterms:created xsi:type="dcterms:W3CDTF">2018-07-05T13:41:16Z</dcterms:created>
  <dcterms:modified xsi:type="dcterms:W3CDTF">2018-07-10T14:51:08Z</dcterms:modified>
</cp:coreProperties>
</file>