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0080625" cy="7559675" type="screen4x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1" d="100"/>
          <a:sy n="91" d="100"/>
        </p:scale>
        <p:origin x="-102" y="-192"/>
      </p:cViewPr>
      <p:guideLst>
        <p:guide orient="horz" pos="2381"/>
        <p:guide pos="3175"/>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280680" cy="534240"/>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defRPr sz="1400"/>
            </a:pPr>
            <a:endParaRPr lang="en-GB" sz="1400" b="0" i="0" u="none" strike="noStrike" kern="1200" cap="none">
              <a:ln>
                <a:noFill/>
              </a:ln>
              <a:latin typeface="Liberation Sans" pitchFamily="18"/>
              <a:ea typeface="Microsoft YaHei" pitchFamily="2"/>
              <a:cs typeface="Mangal" pitchFamily="2"/>
            </a:endParaRPr>
          </a:p>
        </p:txBody>
      </p:sp>
      <p:sp>
        <p:nvSpPr>
          <p:cNvPr id="3" name="Date Placeholder 2"/>
          <p:cNvSpPr txBox="1">
            <a:spLocks noGrp="1"/>
          </p:cNvSpPr>
          <p:nvPr>
            <p:ph type="dt" sz="quarter" idx="1"/>
          </p:nvPr>
        </p:nvSpPr>
        <p:spPr>
          <a:xfrm>
            <a:off x="4278960" y="0"/>
            <a:ext cx="3280680" cy="534240"/>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r" rtl="0" hangingPunct="0">
              <a:lnSpc>
                <a:spcPct val="100000"/>
              </a:lnSpc>
              <a:spcBef>
                <a:spcPts val="0"/>
              </a:spcBef>
              <a:spcAft>
                <a:spcPts val="0"/>
              </a:spcAft>
              <a:buNone/>
              <a:tabLst/>
              <a:defRPr sz="1400"/>
            </a:pPr>
            <a:endParaRPr lang="en-GB" sz="1400" b="0" i="0" u="none" strike="noStrike" kern="1200" cap="none">
              <a:ln>
                <a:noFill/>
              </a:ln>
              <a:latin typeface="Liberation Sans" pitchFamily="18"/>
              <a:ea typeface="Microsoft YaHei" pitchFamily="2"/>
              <a:cs typeface="Mangal" pitchFamily="2"/>
            </a:endParaRPr>
          </a:p>
        </p:txBody>
      </p:sp>
      <p:sp>
        <p:nvSpPr>
          <p:cNvPr id="4" name="Footer Placeholder 3"/>
          <p:cNvSpPr txBox="1">
            <a:spLocks noGrp="1"/>
          </p:cNvSpPr>
          <p:nvPr>
            <p:ph type="ftr" sz="quarter" idx="2"/>
          </p:nvPr>
        </p:nvSpPr>
        <p:spPr>
          <a:xfrm>
            <a:off x="0" y="10157400"/>
            <a:ext cx="3280680" cy="534240"/>
          </a:xfrm>
          <a:prstGeom prst="rect">
            <a:avLst/>
          </a:prstGeom>
          <a:noFill/>
          <a:ln>
            <a:noFill/>
          </a:ln>
        </p:spPr>
        <p:txBody>
          <a:bodyPr vert="horz" wrap="none" lIns="90000" tIns="45000" rIns="90000" bIns="45000" anchor="b"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defRPr sz="1400"/>
            </a:pPr>
            <a:endParaRPr lang="en-GB" sz="1400" b="0" i="0" u="none" strike="noStrike" kern="1200" cap="none">
              <a:ln>
                <a:noFill/>
              </a:ln>
              <a:latin typeface="Liberation Sans" pitchFamily="18"/>
              <a:ea typeface="Microsoft YaHei" pitchFamily="2"/>
              <a:cs typeface="Mangal" pitchFamily="2"/>
            </a:endParaRPr>
          </a:p>
        </p:txBody>
      </p:sp>
      <p:sp>
        <p:nvSpPr>
          <p:cNvPr id="5" name="Slide Number Placeholder 4"/>
          <p:cNvSpPr txBox="1">
            <a:spLocks noGrp="1"/>
          </p:cNvSpPr>
          <p:nvPr>
            <p:ph type="sldNum" sz="quarter" idx="3"/>
          </p:nvPr>
        </p:nvSpPr>
        <p:spPr>
          <a:xfrm>
            <a:off x="4278960" y="10157400"/>
            <a:ext cx="3280680" cy="534240"/>
          </a:xfrm>
          <a:prstGeom prst="rect">
            <a:avLst/>
          </a:prstGeom>
          <a:noFill/>
          <a:ln>
            <a:noFill/>
          </a:ln>
        </p:spPr>
        <p:txBody>
          <a:bodyPr vert="horz" wrap="none" lIns="90000" tIns="45000" rIns="90000" bIns="45000" anchor="b"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r" rtl="0" hangingPunct="0">
              <a:lnSpc>
                <a:spcPct val="100000"/>
              </a:lnSpc>
              <a:spcBef>
                <a:spcPts val="0"/>
              </a:spcBef>
              <a:spcAft>
                <a:spcPts val="0"/>
              </a:spcAft>
              <a:buNone/>
              <a:tabLst/>
              <a:defRPr sz="1400"/>
            </a:pPr>
            <a:fld id="{EB2908A5-0967-4D1A-BE71-CBE812E3C6E7}" type="slidenum">
              <a:t>‹#›</a:t>
            </a:fld>
            <a:endParaRPr lang="en-GB" sz="1400" b="0" i="0" u="none" strike="noStrike" kern="1200" cap="none">
              <a:ln>
                <a:noFill/>
              </a:ln>
              <a:latin typeface="Liberation Sans"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1107000" y="812520"/>
            <a:ext cx="5345280" cy="4008959"/>
          </a:xfrm>
          <a:prstGeom prst="rect">
            <a:avLst/>
          </a:prstGeom>
          <a:noFill/>
          <a:ln>
            <a:noFill/>
            <a:prstDash val="solid"/>
          </a:ln>
        </p:spPr>
      </p:sp>
      <p:sp>
        <p:nvSpPr>
          <p:cNvPr id="3" name="Notes Placeholder 2"/>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en-GB"/>
          </a:p>
        </p:txBody>
      </p:sp>
      <p:sp>
        <p:nvSpPr>
          <p:cNvPr id="4" name="Header Placeholder 3"/>
          <p:cNvSpPr txBox="1">
            <a:spLocks noGrp="1"/>
          </p:cNvSpPr>
          <p:nvPr>
            <p:ph type="hdr" sz="quarter"/>
          </p:nvPr>
        </p:nvSpPr>
        <p:spPr>
          <a:xfrm>
            <a:off x="0" y="0"/>
            <a:ext cx="3280680" cy="534240"/>
          </a:xfrm>
          <a:prstGeom prst="rect">
            <a:avLst/>
          </a:prstGeom>
          <a:noFill/>
          <a:ln>
            <a:noFill/>
          </a:ln>
        </p:spPr>
        <p:txBody>
          <a:bodyPr lIns="0" tIns="0" rIns="0" bIns="0" anchorCtr="0"/>
          <a:lstStyle>
            <a:lvl1pPr lvl="0" rtl="0" hangingPunct="0">
              <a:buNone/>
              <a:tabLst/>
              <a:defRPr lang="en-GB" sz="1400" kern="1200">
                <a:latin typeface="Liberation Serif" pitchFamily="18"/>
                <a:ea typeface="Segoe UI" pitchFamily="2"/>
                <a:cs typeface="Tahoma" pitchFamily="2"/>
              </a:defRPr>
            </a:lvl1pPr>
          </a:lstStyle>
          <a:p>
            <a:pPr lvl="0"/>
            <a:endParaRPr lang="en-GB"/>
          </a:p>
        </p:txBody>
      </p:sp>
      <p:sp>
        <p:nvSpPr>
          <p:cNvPr id="5" name="Date Placeholder 4"/>
          <p:cNvSpPr txBox="1">
            <a:spLocks noGrp="1"/>
          </p:cNvSpPr>
          <p:nvPr>
            <p:ph type="dt" idx="1"/>
          </p:nvPr>
        </p:nvSpPr>
        <p:spPr>
          <a:xfrm>
            <a:off x="4278960" y="0"/>
            <a:ext cx="3280680" cy="534240"/>
          </a:xfrm>
          <a:prstGeom prst="rect">
            <a:avLst/>
          </a:prstGeom>
          <a:noFill/>
          <a:ln>
            <a:noFill/>
          </a:ln>
        </p:spPr>
        <p:txBody>
          <a:bodyPr lIns="0" tIns="0" rIns="0" bIns="0" anchorCtr="0"/>
          <a:lstStyle>
            <a:lvl1pPr lvl="0" algn="r" rtl="0" hangingPunct="0">
              <a:buNone/>
              <a:tabLst/>
              <a:defRPr lang="en-GB" sz="1400" kern="1200">
                <a:latin typeface="Liberation Serif" pitchFamily="18"/>
                <a:ea typeface="Segoe UI" pitchFamily="2"/>
                <a:cs typeface="Tahoma" pitchFamily="2"/>
              </a:defRPr>
            </a:lvl1pPr>
          </a:lstStyle>
          <a:p>
            <a:pPr lvl="0"/>
            <a:endParaRPr lang="en-GB"/>
          </a:p>
        </p:txBody>
      </p:sp>
      <p:sp>
        <p:nvSpPr>
          <p:cNvPr id="6" name="Footer Placeholder 5"/>
          <p:cNvSpPr txBox="1">
            <a:spLocks noGrp="1"/>
          </p:cNvSpPr>
          <p:nvPr>
            <p:ph type="ftr" sz="quarter" idx="4"/>
          </p:nvPr>
        </p:nvSpPr>
        <p:spPr>
          <a:xfrm>
            <a:off x="0" y="10157400"/>
            <a:ext cx="3280680" cy="534240"/>
          </a:xfrm>
          <a:prstGeom prst="rect">
            <a:avLst/>
          </a:prstGeom>
          <a:noFill/>
          <a:ln>
            <a:noFill/>
          </a:ln>
        </p:spPr>
        <p:txBody>
          <a:bodyPr lIns="0" tIns="0" rIns="0" bIns="0" anchor="b" anchorCtr="0"/>
          <a:lstStyle>
            <a:lvl1pPr lvl="0" rtl="0" hangingPunct="0">
              <a:buNone/>
              <a:tabLst/>
              <a:defRPr lang="en-GB" sz="1400" kern="1200">
                <a:latin typeface="Liberation Serif" pitchFamily="18"/>
                <a:ea typeface="Segoe UI" pitchFamily="2"/>
                <a:cs typeface="Tahoma" pitchFamily="2"/>
              </a:defRPr>
            </a:lvl1pPr>
          </a:lstStyle>
          <a:p>
            <a:pPr lvl="0"/>
            <a:endParaRPr lang="en-GB"/>
          </a:p>
        </p:txBody>
      </p:sp>
      <p:sp>
        <p:nvSpPr>
          <p:cNvPr id="7" name="Slide Number Placeholder 6"/>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lstStyle>
            <a:lvl1pPr lvl="0" algn="r" rtl="0" hangingPunct="0">
              <a:buNone/>
              <a:tabLst/>
              <a:defRPr lang="en-GB" sz="1400" kern="1200">
                <a:latin typeface="Liberation Serif" pitchFamily="18"/>
                <a:ea typeface="Segoe UI" pitchFamily="2"/>
                <a:cs typeface="Tahoma" pitchFamily="2"/>
              </a:defRPr>
            </a:lvl1pPr>
          </a:lstStyle>
          <a:p>
            <a:pPr lvl="0"/>
            <a:fld id="{59930C14-6B42-4FC6-92FC-03D6979127E2}" type="slidenum">
              <a:t>‹#›</a:t>
            </a:fld>
            <a:endParaRPr lang="en-GB"/>
          </a:p>
        </p:txBody>
      </p:sp>
    </p:spTree>
  </p:cSld>
  <p:clrMap bg1="lt1" tx1="dk1" bg2="lt2" tx2="dk2" accent1="accent1" accent2="accent2" accent3="accent3" accent4="accent4" accent5="accent5" accent6="accent6" hlink="hlink" folHlink="folHlink"/>
  <p:notesStyle>
    <a:lvl1pPr marL="216000" marR="0" indent="-216000" rtl="0" hangingPunct="0">
      <a:tabLst/>
      <a:defRPr lang="en-GB" sz="2000" b="0" i="0" u="none" strike="noStrike" kern="1200" cap="none">
        <a:ln>
          <a:noFill/>
        </a:ln>
        <a:highlight>
          <a:scrgbClr r="0" g="0" b="0">
            <a:alpha val="0"/>
          </a:scrgbClr>
        </a:highlight>
        <a:latin typeface="Liberation Sans" pitchFamily="18"/>
        <a:ea typeface="Microsoft YaHei"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GB"/>
          </a:p>
        </p:txBody>
      </p:sp>
      <p:sp>
        <p:nvSpPr>
          <p:cNvPr id="3" name="Subtitle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lvl="0"/>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DAA43D09-01B3-4825-A5F1-AD703F52183C}" type="slidenum">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lvl="0"/>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9FFAB616-6FBC-452B-8A79-75C3794D11FB}" type="slidenum">
              <a:t>‹#›</a:t>
            </a:fld>
            <a:endParaRPr lang="en-GB"/>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8850" y="301625"/>
            <a:ext cx="226695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03238" y="301625"/>
            <a:ext cx="6653212"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lvl="0"/>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0EC92E6E-FD3E-4CAB-A6A6-55D0495C7B33}" type="slidenum">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lvl="0"/>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06C93F3B-02D1-4726-8878-748A3F0FB80F}" type="slidenum">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endParaRPr lang="en-GB"/>
          </a:p>
        </p:txBody>
      </p:sp>
      <p:sp>
        <p:nvSpPr>
          <p:cNvPr id="5" name="Footer Placeholder 4"/>
          <p:cNvSpPr>
            <a:spLocks noGrp="1"/>
          </p:cNvSpPr>
          <p:nvPr>
            <p:ph type="ftr" sz="quarter" idx="11"/>
          </p:nvPr>
        </p:nvSpPr>
        <p:spPr/>
        <p:txBody>
          <a:bodyPr/>
          <a:lstStyle/>
          <a:p>
            <a:pPr lvl="0"/>
            <a:endParaRPr lang="en-GB"/>
          </a:p>
        </p:txBody>
      </p:sp>
      <p:sp>
        <p:nvSpPr>
          <p:cNvPr id="6" name="Slide Number Placeholder 5"/>
          <p:cNvSpPr>
            <a:spLocks noGrp="1"/>
          </p:cNvSpPr>
          <p:nvPr>
            <p:ph type="sldNum" sz="quarter" idx="12"/>
          </p:nvPr>
        </p:nvSpPr>
        <p:spPr/>
        <p:txBody>
          <a:bodyPr/>
          <a:lstStyle/>
          <a:p>
            <a:pPr lvl="0"/>
            <a:fld id="{7D674175-47D1-4D6A-9F5F-8172450C4E39}" type="slidenum">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03238" y="1768475"/>
            <a:ext cx="4459287"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114925" y="1768475"/>
            <a:ext cx="446087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lvl="0"/>
            <a:endParaRPr lang="en-GB"/>
          </a:p>
        </p:txBody>
      </p:sp>
      <p:sp>
        <p:nvSpPr>
          <p:cNvPr id="6" name="Footer Placeholder 5"/>
          <p:cNvSpPr>
            <a:spLocks noGrp="1"/>
          </p:cNvSpPr>
          <p:nvPr>
            <p:ph type="ftr" sz="quarter" idx="11"/>
          </p:nvPr>
        </p:nvSpPr>
        <p:spPr/>
        <p:txBody>
          <a:bodyPr/>
          <a:lstStyle/>
          <a:p>
            <a:pPr lvl="0"/>
            <a:endParaRPr lang="en-GB"/>
          </a:p>
        </p:txBody>
      </p:sp>
      <p:sp>
        <p:nvSpPr>
          <p:cNvPr id="7" name="Slide Number Placeholder 6"/>
          <p:cNvSpPr>
            <a:spLocks noGrp="1"/>
          </p:cNvSpPr>
          <p:nvPr>
            <p:ph type="sldNum" sz="quarter" idx="12"/>
          </p:nvPr>
        </p:nvSpPr>
        <p:spPr/>
        <p:txBody>
          <a:bodyPr/>
          <a:lstStyle/>
          <a:p>
            <a:pPr lvl="0"/>
            <a:fld id="{02907190-0938-4822-8BE4-F6BCEEB1F27A}" type="slidenum">
              <a:t>‹#›</a:t>
            </a:fld>
            <a:endParaRPr lang="en-GB"/>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lvl="0"/>
            <a:endParaRPr lang="en-GB"/>
          </a:p>
        </p:txBody>
      </p:sp>
      <p:sp>
        <p:nvSpPr>
          <p:cNvPr id="8" name="Footer Placeholder 7"/>
          <p:cNvSpPr>
            <a:spLocks noGrp="1"/>
          </p:cNvSpPr>
          <p:nvPr>
            <p:ph type="ftr" sz="quarter" idx="11"/>
          </p:nvPr>
        </p:nvSpPr>
        <p:spPr/>
        <p:txBody>
          <a:bodyPr/>
          <a:lstStyle/>
          <a:p>
            <a:pPr lvl="0"/>
            <a:endParaRPr lang="en-GB"/>
          </a:p>
        </p:txBody>
      </p:sp>
      <p:sp>
        <p:nvSpPr>
          <p:cNvPr id="9" name="Slide Number Placeholder 8"/>
          <p:cNvSpPr>
            <a:spLocks noGrp="1"/>
          </p:cNvSpPr>
          <p:nvPr>
            <p:ph type="sldNum" sz="quarter" idx="12"/>
          </p:nvPr>
        </p:nvSpPr>
        <p:spPr/>
        <p:txBody>
          <a:bodyPr/>
          <a:lstStyle/>
          <a:p>
            <a:pPr lvl="0"/>
            <a:fld id="{A87234B9-C329-46E1-85AD-8999AB5F1F20}" type="slidenum">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lvl="0"/>
            <a:endParaRPr lang="en-GB"/>
          </a:p>
        </p:txBody>
      </p:sp>
      <p:sp>
        <p:nvSpPr>
          <p:cNvPr id="4" name="Footer Placeholder 3"/>
          <p:cNvSpPr>
            <a:spLocks noGrp="1"/>
          </p:cNvSpPr>
          <p:nvPr>
            <p:ph type="ftr" sz="quarter" idx="11"/>
          </p:nvPr>
        </p:nvSpPr>
        <p:spPr/>
        <p:txBody>
          <a:bodyPr/>
          <a:lstStyle/>
          <a:p>
            <a:pPr lvl="0"/>
            <a:endParaRPr lang="en-GB"/>
          </a:p>
        </p:txBody>
      </p:sp>
      <p:sp>
        <p:nvSpPr>
          <p:cNvPr id="5" name="Slide Number Placeholder 4"/>
          <p:cNvSpPr>
            <a:spLocks noGrp="1"/>
          </p:cNvSpPr>
          <p:nvPr>
            <p:ph type="sldNum" sz="quarter" idx="12"/>
          </p:nvPr>
        </p:nvSpPr>
        <p:spPr/>
        <p:txBody>
          <a:bodyPr/>
          <a:lstStyle/>
          <a:p>
            <a:pPr lvl="0"/>
            <a:fld id="{5F620ED5-4CBC-4032-9CC5-73F21269F3F1}" type="slidenum">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GB"/>
          </a:p>
        </p:txBody>
      </p:sp>
      <p:sp>
        <p:nvSpPr>
          <p:cNvPr id="3" name="Footer Placeholder 2"/>
          <p:cNvSpPr>
            <a:spLocks noGrp="1"/>
          </p:cNvSpPr>
          <p:nvPr>
            <p:ph type="ftr" sz="quarter" idx="11"/>
          </p:nvPr>
        </p:nvSpPr>
        <p:spPr/>
        <p:txBody>
          <a:bodyPr/>
          <a:lstStyle/>
          <a:p>
            <a:pPr lvl="0"/>
            <a:endParaRPr lang="en-GB"/>
          </a:p>
        </p:txBody>
      </p:sp>
      <p:sp>
        <p:nvSpPr>
          <p:cNvPr id="4" name="Slide Number Placeholder 3"/>
          <p:cNvSpPr>
            <a:spLocks noGrp="1"/>
          </p:cNvSpPr>
          <p:nvPr>
            <p:ph type="sldNum" sz="quarter" idx="12"/>
          </p:nvPr>
        </p:nvSpPr>
        <p:spPr/>
        <p:txBody>
          <a:bodyPr/>
          <a:lstStyle/>
          <a:p>
            <a:pPr lvl="0"/>
            <a:fld id="{AC5C8C4A-3B4E-4B7F-BE45-72D203E2B9BF}" type="slidenum">
              <a:t>‹#›</a:t>
            </a:fld>
            <a:endParaRPr lang="en-GB"/>
          </a:p>
        </p:txBody>
      </p:sp>
    </p:spTree>
  </p:cSld>
  <p:clrMapOvr>
    <a:masterClrMapping/>
  </p:clrMapOvr>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GB"/>
          </a:p>
        </p:txBody>
      </p:sp>
      <p:sp>
        <p:nvSpPr>
          <p:cNvPr id="6" name="Footer Placeholder 5"/>
          <p:cNvSpPr>
            <a:spLocks noGrp="1"/>
          </p:cNvSpPr>
          <p:nvPr>
            <p:ph type="ftr" sz="quarter" idx="11"/>
          </p:nvPr>
        </p:nvSpPr>
        <p:spPr/>
        <p:txBody>
          <a:bodyPr/>
          <a:lstStyle/>
          <a:p>
            <a:pPr lvl="0"/>
            <a:endParaRPr lang="en-GB"/>
          </a:p>
        </p:txBody>
      </p:sp>
      <p:sp>
        <p:nvSpPr>
          <p:cNvPr id="7" name="Slide Number Placeholder 6"/>
          <p:cNvSpPr>
            <a:spLocks noGrp="1"/>
          </p:cNvSpPr>
          <p:nvPr>
            <p:ph type="sldNum" sz="quarter" idx="12"/>
          </p:nvPr>
        </p:nvSpPr>
        <p:spPr/>
        <p:txBody>
          <a:bodyPr/>
          <a:lstStyle/>
          <a:p>
            <a:pPr lvl="0"/>
            <a:fld id="{A8D32707-8EA4-4201-892E-59BA2545A7DC}" type="slidenum">
              <a:t>‹#›</a:t>
            </a:fld>
            <a:endParaRPr lang="en-GB"/>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GB"/>
          </a:p>
        </p:txBody>
      </p:sp>
      <p:sp>
        <p:nvSpPr>
          <p:cNvPr id="6" name="Footer Placeholder 5"/>
          <p:cNvSpPr>
            <a:spLocks noGrp="1"/>
          </p:cNvSpPr>
          <p:nvPr>
            <p:ph type="ftr" sz="quarter" idx="11"/>
          </p:nvPr>
        </p:nvSpPr>
        <p:spPr/>
        <p:txBody>
          <a:bodyPr/>
          <a:lstStyle/>
          <a:p>
            <a:pPr lvl="0"/>
            <a:endParaRPr lang="en-GB"/>
          </a:p>
        </p:txBody>
      </p:sp>
      <p:sp>
        <p:nvSpPr>
          <p:cNvPr id="7" name="Slide Number Placeholder 6"/>
          <p:cNvSpPr>
            <a:spLocks noGrp="1"/>
          </p:cNvSpPr>
          <p:nvPr>
            <p:ph type="sldNum" sz="quarter" idx="12"/>
          </p:nvPr>
        </p:nvSpPr>
        <p:spPr/>
        <p:txBody>
          <a:bodyPr/>
          <a:lstStyle/>
          <a:p>
            <a:pPr lvl="0"/>
            <a:fld id="{043FC3A1-82EE-4364-B4D2-7D9545CF5E82}" type="slidenum">
              <a:t>‹#›</a:t>
            </a:fld>
            <a:endParaRPr lang="en-GB"/>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503999" y="301320"/>
            <a:ext cx="9071640" cy="1262160"/>
          </a:xfrm>
          <a:prstGeom prst="rect">
            <a:avLst/>
          </a:prstGeom>
          <a:noFill/>
          <a:ln>
            <a:noFill/>
          </a:ln>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en-GB"/>
          </a:p>
        </p:txBody>
      </p:sp>
      <p:sp>
        <p:nvSpPr>
          <p:cNvPr id="3" name="Text Placeholder 2"/>
          <p:cNvSpPr txBox="1">
            <a:spLocks noGrp="1"/>
          </p:cNvSpPr>
          <p:nvPr>
            <p:ph type="body" idx="1"/>
          </p:nvPr>
        </p:nvSpPr>
        <p:spPr>
          <a:xfrm>
            <a:off x="503999" y="1769040"/>
            <a:ext cx="9071640" cy="4384440"/>
          </a:xfrm>
          <a:prstGeom prst="rect">
            <a:avLst/>
          </a:prstGeom>
          <a:noFill/>
          <a:ln>
            <a:noFill/>
          </a:ln>
        </p:spPr>
        <p:txBody>
          <a:bodyPr lIns="0" tIns="0" rIns="0" bIns="0"/>
          <a:lstStyle>
            <a:defPPr marL="432000" lvl="0" indent="-324000">
              <a:spcBef>
                <a:spcPts val="1417"/>
              </a:spcBef>
              <a:spcAft>
                <a:spcPts val="0"/>
              </a:spcAft>
              <a:buSzPct val="45000"/>
              <a:buFont typeface="StarSymbol"/>
              <a:buNone/>
              <a:defRPr lang="en-GB" sz="3200" b="0" i="0" u="none" strike="noStrike" kern="1200" cap="none">
                <a:ln>
                  <a:noFill/>
                </a:ln>
                <a:highlight>
                  <a:scrgbClr r="0" g="0" b="0">
                    <a:alpha val="0"/>
                  </a:scrgbClr>
                </a:highlight>
                <a:latin typeface="Liberation Sans" pitchFamily="18"/>
                <a:ea typeface="Microsoft YaHei" pitchFamily="2"/>
                <a:cs typeface="Mangal" pitchFamily="2"/>
              </a:defRPr>
            </a:defPPr>
            <a:lvl1pPr marL="432000" lvl="0" indent="-324000">
              <a:spcBef>
                <a:spcPts val="1417"/>
              </a:spcBef>
              <a:spcAft>
                <a:spcPts val="0"/>
              </a:spcAft>
              <a:buSzPct val="45000"/>
              <a:buFont typeface="StarSymbol"/>
              <a:buChar char="●"/>
              <a:defRPr lang="en-GB" sz="3200" b="0" i="0" u="none" strike="noStrike" kern="1200" cap="none">
                <a:ln>
                  <a:noFill/>
                </a:ln>
                <a:highlight>
                  <a:scrgbClr r="0" g="0" b="0">
                    <a:alpha val="0"/>
                  </a:scrgbClr>
                </a:highlight>
                <a:latin typeface="Liberation Sans" pitchFamily="18"/>
                <a:ea typeface="Microsoft YaHei" pitchFamily="2"/>
                <a:cs typeface="Mangal" pitchFamily="2"/>
              </a:defRPr>
            </a:lvl1pPr>
            <a:lvl2pPr marL="864000" lvl="1" indent="-324000">
              <a:spcBef>
                <a:spcPts val="1134"/>
              </a:spcBef>
              <a:spcAft>
                <a:spcPts val="0"/>
              </a:spcAft>
              <a:buSzPct val="75000"/>
              <a:buFont typeface="StarSymbol"/>
              <a:buChar char="–"/>
              <a:defRPr lang="en-GB" sz="2800" b="0" i="0" u="none" strike="noStrike" kern="1200" cap="none">
                <a:ln>
                  <a:noFill/>
                </a:ln>
                <a:highlight>
                  <a:scrgbClr r="0" g="0" b="0">
                    <a:alpha val="0"/>
                  </a:scrgbClr>
                </a:highlight>
                <a:latin typeface="Liberation Sans" pitchFamily="18"/>
                <a:ea typeface="Microsoft YaHei" pitchFamily="2"/>
                <a:cs typeface="Mangal" pitchFamily="2"/>
              </a:defRPr>
            </a:lvl2pPr>
            <a:lvl3pPr marL="1295999" lvl="2" indent="-288000">
              <a:spcBef>
                <a:spcPts val="850"/>
              </a:spcBef>
              <a:spcAft>
                <a:spcPts val="0"/>
              </a:spcAft>
              <a:buSzPct val="45000"/>
              <a:buFont typeface="StarSymbol"/>
              <a:buChar char="●"/>
              <a:defRPr lang="en-GB" sz="2400" b="0" i="0" u="none" strike="noStrike" kern="1200" cap="none">
                <a:ln>
                  <a:noFill/>
                </a:ln>
                <a:highlight>
                  <a:scrgbClr r="0" g="0" b="0">
                    <a:alpha val="0"/>
                  </a:scrgbClr>
                </a:highlight>
                <a:latin typeface="Liberation Sans" pitchFamily="18"/>
                <a:ea typeface="Microsoft YaHei" pitchFamily="2"/>
                <a:cs typeface="Mangal" pitchFamily="2"/>
              </a:defRPr>
            </a:lvl3pPr>
            <a:lvl4pPr marL="1728000" lvl="3" indent="-216000">
              <a:spcBef>
                <a:spcPts val="567"/>
              </a:spcBef>
              <a:spcAft>
                <a:spcPts val="0"/>
              </a:spcAft>
              <a:buSzPct val="7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4pPr>
            <a:lvl5pPr marL="2160000" lvl="4"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5pPr>
            <a:lvl6pPr marL="2592000" lvl="5"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6pPr>
            <a:lvl7pPr marL="3024000" lvl="6"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7pPr>
            <a:lvl8pPr marL="3456000" lvl="7"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8pPr>
            <a:lvl9pPr marL="3887999" lvl="8"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txBox="1">
            <a:spLocks noGrp="1"/>
          </p:cNvSpPr>
          <p:nvPr>
            <p:ph type="dt" sz="half" idx="2"/>
          </p:nvPr>
        </p:nvSpPr>
        <p:spPr>
          <a:xfrm>
            <a:off x="503999" y="6887160"/>
            <a:ext cx="2348280" cy="521280"/>
          </a:xfrm>
          <a:prstGeom prst="rect">
            <a:avLst/>
          </a:prstGeom>
          <a:noFill/>
          <a:ln>
            <a:noFill/>
          </a:ln>
        </p:spPr>
        <p:txBody>
          <a:bodyPr lIns="0" tIns="0" rIns="0" bIns="0" anchorCtr="0"/>
          <a:lstStyle>
            <a:lvl1pPr lvl="0" rtl="0" hangingPunct="0">
              <a:buNone/>
              <a:tabLst/>
              <a:defRPr lang="en-GB" sz="1400" kern="1200">
                <a:latin typeface="Liberation Serif" pitchFamily="18"/>
                <a:ea typeface="Segoe UI" pitchFamily="2"/>
                <a:cs typeface="Tahoma" pitchFamily="2"/>
              </a:defRPr>
            </a:lvl1pPr>
          </a:lstStyle>
          <a:p>
            <a:pPr lvl="0"/>
            <a:endParaRPr lang="en-GB"/>
          </a:p>
        </p:txBody>
      </p:sp>
      <p:sp>
        <p:nvSpPr>
          <p:cNvPr id="5" name="Footer Placeholder 4"/>
          <p:cNvSpPr txBox="1">
            <a:spLocks noGrp="1"/>
          </p:cNvSpPr>
          <p:nvPr>
            <p:ph type="ftr" sz="quarter" idx="3"/>
          </p:nvPr>
        </p:nvSpPr>
        <p:spPr>
          <a:xfrm>
            <a:off x="3447360" y="6887160"/>
            <a:ext cx="3195000" cy="521280"/>
          </a:xfrm>
          <a:prstGeom prst="rect">
            <a:avLst/>
          </a:prstGeom>
          <a:noFill/>
          <a:ln>
            <a:noFill/>
          </a:ln>
        </p:spPr>
        <p:txBody>
          <a:bodyPr lIns="0" tIns="0" rIns="0" bIns="0" anchorCtr="0"/>
          <a:lstStyle>
            <a:lvl1pPr lvl="0" algn="ctr" rtl="0" hangingPunct="0">
              <a:buNone/>
              <a:tabLst/>
              <a:defRPr lang="en-GB" sz="1400" kern="1200">
                <a:latin typeface="Liberation Serif" pitchFamily="18"/>
                <a:ea typeface="Segoe UI" pitchFamily="2"/>
                <a:cs typeface="Tahoma" pitchFamily="2"/>
              </a:defRPr>
            </a:lvl1pPr>
          </a:lstStyle>
          <a:p>
            <a:pPr lvl="0"/>
            <a:endParaRPr lang="en-GB"/>
          </a:p>
        </p:txBody>
      </p:sp>
      <p:sp>
        <p:nvSpPr>
          <p:cNvPr id="6" name="Slide Number Placeholder 5"/>
          <p:cNvSpPr txBox="1">
            <a:spLocks noGrp="1"/>
          </p:cNvSpPr>
          <p:nvPr>
            <p:ph type="sldNum" sz="quarter" idx="4"/>
          </p:nvPr>
        </p:nvSpPr>
        <p:spPr>
          <a:xfrm>
            <a:off x="7227360" y="6887160"/>
            <a:ext cx="2348280" cy="521280"/>
          </a:xfrm>
          <a:prstGeom prst="rect">
            <a:avLst/>
          </a:prstGeom>
          <a:noFill/>
          <a:ln>
            <a:noFill/>
          </a:ln>
        </p:spPr>
        <p:txBody>
          <a:bodyPr lIns="0" tIns="0" rIns="0" bIns="0" anchorCtr="0"/>
          <a:lstStyle>
            <a:lvl1pPr lvl="0" algn="r" rtl="0" hangingPunct="0">
              <a:buNone/>
              <a:tabLst/>
              <a:defRPr lang="en-GB" sz="1400" kern="1200">
                <a:latin typeface="Liberation Serif" pitchFamily="18"/>
                <a:ea typeface="Segoe UI" pitchFamily="2"/>
                <a:cs typeface="Tahoma" pitchFamily="2"/>
              </a:defRPr>
            </a:lvl1pPr>
          </a:lstStyle>
          <a:p>
            <a:pPr lvl="0"/>
            <a:fld id="{ED0CC462-FCC8-4135-B98D-8DD71AD88304}"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rtl="0" hangingPunct="0">
        <a:tabLst/>
        <a:defRPr lang="en-GB" sz="4400" b="0" i="0" u="none" strike="noStrike" kern="1200" cap="none">
          <a:ln>
            <a:noFill/>
          </a:ln>
          <a:highlight>
            <a:scrgbClr r="0" g="0" b="0">
              <a:alpha val="0"/>
            </a:scrgbClr>
          </a:highlight>
          <a:latin typeface="Liberation Sans" pitchFamily="18"/>
          <a:ea typeface="Microsoft YaHei" pitchFamily="2"/>
        </a:defRPr>
      </a:lvl1pPr>
    </p:titleStyle>
    <p:bodyStyle>
      <a:lvl1pPr rtl="0" hangingPunct="0">
        <a:spcBef>
          <a:spcPts val="1417"/>
        </a:spcBef>
        <a:spcAft>
          <a:spcPts val="0"/>
        </a:spcAft>
        <a:tabLst/>
        <a:defRPr lang="en-GB" sz="3200" b="0" i="0" u="none" strike="noStrike" kern="1200" cap="none">
          <a:ln>
            <a:noFill/>
          </a:ln>
          <a:highlight>
            <a:scrgbClr r="0" g="0" b="0">
              <a:alpha val="0"/>
            </a:scrgbClr>
          </a:highlight>
          <a:latin typeface="Liberation Sans" pitchFamily="18"/>
          <a:ea typeface="Microsoft YaHei" pitchFamily="2"/>
        </a:defRPr>
      </a:lvl1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GB"/>
              <a:t>Peg System for Remembering Lists</a:t>
            </a:r>
          </a:p>
        </p:txBody>
      </p:sp>
      <p:sp>
        <p:nvSpPr>
          <p:cNvPr id="3" name="Subtitle 2"/>
          <p:cNvSpPr txBox="1">
            <a:spLocks noGrp="1"/>
          </p:cNvSpPr>
          <p:nvPr>
            <p:ph type="subTitle" idx="4294967295"/>
          </p:nvPr>
        </p:nvSpPr>
        <p:spPr/>
        <p:txBody>
          <a:bodyPr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lvl="0" indent="0" algn="ctr">
              <a:buNone/>
            </a:pPr>
            <a:r>
              <a:rPr lang="en-GB"/>
              <a:t>How to remember lists of information more clearly.</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GB"/>
              <a:t>Examples</a:t>
            </a:r>
          </a:p>
        </p:txBody>
      </p:sp>
      <p:pic>
        <p:nvPicPr>
          <p:cNvPr id="3" name=""/>
          <p:cNvPicPr>
            <a:picLocks noChangeAspect="1"/>
          </p:cNvPicPr>
          <p:nvPr/>
        </p:nvPicPr>
        <p:blipFill>
          <a:blip r:embed="rId3" cstate="print">
            <a:alphaModFix/>
            <a:lum/>
          </a:blip>
          <a:srcRect/>
          <a:stretch>
            <a:fillRect/>
          </a:stretch>
        </p:blipFill>
        <p:spPr>
          <a:xfrm>
            <a:off x="576000" y="1834200"/>
            <a:ext cx="1614240" cy="2917800"/>
          </a:xfrm>
          <a:prstGeom prst="rect">
            <a:avLst/>
          </a:prstGeom>
          <a:noFill/>
          <a:ln>
            <a:noFill/>
          </a:ln>
        </p:spPr>
      </p:pic>
      <p:sp>
        <p:nvSpPr>
          <p:cNvPr id="4" name="TextBox 3"/>
          <p:cNvSpPr txBox="1"/>
          <p:nvPr/>
        </p:nvSpPr>
        <p:spPr>
          <a:xfrm>
            <a:off x="2664000" y="2448000"/>
            <a:ext cx="5670183" cy="632181"/>
          </a:xfrm>
          <a:prstGeom prst="rect">
            <a:avLst/>
          </a:prstGeom>
          <a:noFill/>
          <a:ln>
            <a:noFill/>
          </a:ln>
        </p:spPr>
        <p:txBody>
          <a:bodyPr vert="horz" wrap="none" lIns="90000" tIns="45000" rIns="90000" bIns="45000"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GB" sz="1800" b="0" i="0" u="none" strike="noStrike" kern="1200" cap="none" dirty="0">
                <a:ln>
                  <a:noFill/>
                </a:ln>
                <a:latin typeface="Liberation Sans" pitchFamily="18"/>
                <a:ea typeface="Microsoft YaHei" pitchFamily="2"/>
                <a:cs typeface="Mangal" pitchFamily="2"/>
              </a:rPr>
              <a:t>Imagine a door with lots of apples hanging on the front. </a:t>
            </a:r>
            <a:endParaRPr lang="en-GB" sz="1800" b="0" i="0" u="none" strike="noStrike" kern="1200" cap="none" dirty="0" smtClean="0">
              <a:ln>
                <a:noFill/>
              </a:ln>
              <a:latin typeface="Liberation Sans" pitchFamily="18"/>
              <a:ea typeface="Microsoft YaHei" pitchFamily="2"/>
              <a:cs typeface="Mangal" pitchFamily="2"/>
            </a:endParaRPr>
          </a:p>
          <a:p>
            <a:pPr marL="0" marR="0" lvl="0" indent="0" rtl="0" hangingPunct="0">
              <a:lnSpc>
                <a:spcPct val="100000"/>
              </a:lnSpc>
              <a:spcBef>
                <a:spcPts val="0"/>
              </a:spcBef>
              <a:spcAft>
                <a:spcPts val="0"/>
              </a:spcAft>
              <a:buNone/>
              <a:tabLst/>
            </a:pPr>
            <a:r>
              <a:rPr lang="en-GB" sz="1800" b="0" i="0" u="none" strike="noStrike" kern="1200" cap="none" dirty="0" smtClean="0">
                <a:ln>
                  <a:noFill/>
                </a:ln>
                <a:latin typeface="Liberation Sans" pitchFamily="18"/>
                <a:ea typeface="Microsoft YaHei" pitchFamily="2"/>
                <a:cs typeface="Mangal" pitchFamily="2"/>
              </a:rPr>
              <a:t>Or </a:t>
            </a:r>
            <a:r>
              <a:rPr lang="en-GB" sz="1800" b="0" i="0" u="none" strike="noStrike" kern="1200" cap="none" dirty="0">
                <a:ln>
                  <a:noFill/>
                </a:ln>
                <a:latin typeface="Liberation Sans" pitchFamily="18"/>
                <a:ea typeface="Microsoft YaHei" pitchFamily="2"/>
                <a:cs typeface="Mangal" pitchFamily="2"/>
              </a:rPr>
              <a:t>imagine </a:t>
            </a:r>
            <a:r>
              <a:rPr lang="en-GB" sz="1800" b="0" i="0" u="none" strike="noStrike" kern="1200" cap="none" dirty="0" smtClean="0">
                <a:ln>
                  <a:noFill/>
                </a:ln>
                <a:latin typeface="Liberation Sans" pitchFamily="18"/>
                <a:ea typeface="Microsoft YaHei" pitchFamily="2"/>
                <a:cs typeface="Mangal" pitchFamily="2"/>
              </a:rPr>
              <a:t>a Door </a:t>
            </a:r>
            <a:r>
              <a:rPr lang="en-GB" sz="1800" b="0" i="0" u="none" strike="noStrike" kern="1200" cap="none" dirty="0">
                <a:ln>
                  <a:noFill/>
                </a:ln>
                <a:latin typeface="Liberation Sans" pitchFamily="18"/>
                <a:ea typeface="Microsoft YaHei" pitchFamily="2"/>
                <a:cs typeface="Mangal" pitchFamily="2"/>
              </a:rPr>
              <a:t>with an apple door knocker.</a:t>
            </a:r>
          </a:p>
        </p:txBody>
      </p:sp>
      <p:pic>
        <p:nvPicPr>
          <p:cNvPr id="5" name=""/>
          <p:cNvPicPr>
            <a:picLocks noChangeAspect="1"/>
          </p:cNvPicPr>
          <p:nvPr/>
        </p:nvPicPr>
        <p:blipFill>
          <a:blip r:embed="rId4" cstate="print">
            <a:alphaModFix/>
            <a:lum/>
          </a:blip>
          <a:srcRect/>
          <a:stretch>
            <a:fillRect/>
          </a:stretch>
        </p:blipFill>
        <p:spPr>
          <a:xfrm>
            <a:off x="144000" y="4536000"/>
            <a:ext cx="2896560" cy="2512800"/>
          </a:xfrm>
          <a:prstGeom prst="rect">
            <a:avLst/>
          </a:prstGeom>
          <a:noFill/>
          <a:ln>
            <a:noFill/>
          </a:ln>
        </p:spPr>
      </p:pic>
      <p:sp>
        <p:nvSpPr>
          <p:cNvPr id="6" name="TextBox 5"/>
          <p:cNvSpPr txBox="1"/>
          <p:nvPr/>
        </p:nvSpPr>
        <p:spPr>
          <a:xfrm>
            <a:off x="3240000" y="5400000"/>
            <a:ext cx="5754245" cy="632181"/>
          </a:xfrm>
          <a:prstGeom prst="rect">
            <a:avLst/>
          </a:prstGeom>
          <a:noFill/>
          <a:ln>
            <a:noFill/>
          </a:ln>
        </p:spPr>
        <p:txBody>
          <a:bodyPr vert="horz" wrap="none" lIns="90000" tIns="45000" rIns="90000" bIns="45000"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GB" sz="1800" b="0" i="0" u="none" strike="noStrike" kern="1200" cap="none" dirty="0">
                <a:ln>
                  <a:noFill/>
                </a:ln>
                <a:latin typeface="Liberation Sans" pitchFamily="18"/>
                <a:ea typeface="Microsoft YaHei" pitchFamily="2"/>
                <a:cs typeface="Mangal" pitchFamily="2"/>
              </a:rPr>
              <a:t>Imagine a hive with the bees going to flowers made up of</a:t>
            </a:r>
          </a:p>
          <a:p>
            <a:pPr marL="0" marR="0" lvl="0" indent="0" rtl="0" hangingPunct="0">
              <a:lnSpc>
                <a:spcPct val="100000"/>
              </a:lnSpc>
              <a:spcBef>
                <a:spcPts val="0"/>
              </a:spcBef>
              <a:spcAft>
                <a:spcPts val="0"/>
              </a:spcAft>
              <a:buNone/>
              <a:tabLst/>
            </a:pPr>
            <a:r>
              <a:rPr lang="en-GB" sz="1800" b="0" i="0" u="none" strike="noStrike" kern="1200" cap="none" dirty="0">
                <a:ln>
                  <a:noFill/>
                </a:ln>
                <a:latin typeface="Liberation Sans" pitchFamily="18"/>
                <a:ea typeface="Microsoft YaHei" pitchFamily="2"/>
                <a:cs typeface="Mangal" pitchFamily="2"/>
              </a:rPr>
              <a:t>washing </a:t>
            </a:r>
            <a:r>
              <a:rPr lang="en-GB" sz="1800" b="0" i="0" u="none" strike="noStrike" kern="1200" cap="none" dirty="0" smtClean="0">
                <a:ln>
                  <a:noFill/>
                </a:ln>
                <a:latin typeface="Liberation Sans" pitchFamily="18"/>
                <a:ea typeface="Microsoft YaHei" pitchFamily="2"/>
                <a:cs typeface="Mangal" pitchFamily="2"/>
              </a:rPr>
              <a:t>powder</a:t>
            </a:r>
            <a:endParaRPr lang="en-GB" sz="1800" b="0" i="0" u="none" strike="noStrike" kern="1200" cap="none" dirty="0">
              <a:ln>
                <a:noFill/>
              </a:ln>
              <a:latin typeface="Liberation Sans" pitchFamily="18"/>
              <a:ea typeface="Microsoft YaHei" pitchFamily="2"/>
              <a:cs typeface="Mangal" pitchFamily="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GB"/>
              <a:t>Examples</a:t>
            </a:r>
          </a:p>
        </p:txBody>
      </p:sp>
      <p:pic>
        <p:nvPicPr>
          <p:cNvPr id="3" name=""/>
          <p:cNvPicPr>
            <a:picLocks noChangeAspect="1"/>
          </p:cNvPicPr>
          <p:nvPr/>
        </p:nvPicPr>
        <p:blipFill>
          <a:blip r:embed="rId3" cstate="print">
            <a:alphaModFix/>
            <a:lum/>
          </a:blip>
          <a:srcRect/>
          <a:stretch>
            <a:fillRect/>
          </a:stretch>
        </p:blipFill>
        <p:spPr>
          <a:xfrm>
            <a:off x="648000" y="1512000"/>
            <a:ext cx="3809520" cy="2257200"/>
          </a:xfrm>
          <a:prstGeom prst="rect">
            <a:avLst/>
          </a:prstGeom>
          <a:noFill/>
          <a:ln>
            <a:noFill/>
          </a:ln>
        </p:spPr>
      </p:pic>
      <p:sp>
        <p:nvSpPr>
          <p:cNvPr id="4" name="TextBox 3"/>
          <p:cNvSpPr txBox="1"/>
          <p:nvPr/>
        </p:nvSpPr>
        <p:spPr>
          <a:xfrm>
            <a:off x="5328000" y="2664000"/>
            <a:ext cx="3876479" cy="602280"/>
          </a:xfrm>
          <a:prstGeom prst="rect">
            <a:avLst/>
          </a:prstGeom>
          <a:noFill/>
          <a:ln>
            <a:noFill/>
          </a:ln>
        </p:spPr>
        <p:txBody>
          <a:bodyPr vert="horz" wrap="none" lIns="90000" tIns="45000" rIns="90000" bIns="45000"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GB" sz="1800" b="0" i="0" u="none" strike="noStrike" kern="1200" cap="none">
                <a:ln>
                  <a:noFill/>
                </a:ln>
                <a:latin typeface="Liberation Sans" pitchFamily="18"/>
                <a:ea typeface="Microsoft YaHei" pitchFamily="2"/>
                <a:cs typeface="Mangal" pitchFamily="2"/>
              </a:rPr>
              <a:t>A house made out of carrot sticks to</a:t>
            </a:r>
          </a:p>
          <a:p>
            <a:pPr marL="0" marR="0" lvl="0" indent="0" rtl="0" hangingPunct="0">
              <a:lnSpc>
                <a:spcPct val="100000"/>
              </a:lnSpc>
              <a:spcBef>
                <a:spcPts val="0"/>
              </a:spcBef>
              <a:spcAft>
                <a:spcPts val="0"/>
              </a:spcAft>
              <a:buNone/>
              <a:tabLst/>
            </a:pPr>
            <a:r>
              <a:rPr lang="en-GB" sz="1800" b="0" i="0" u="none" strike="noStrike" kern="1200" cap="none">
                <a:ln>
                  <a:noFill/>
                </a:ln>
                <a:latin typeface="Liberation Sans" pitchFamily="18"/>
                <a:ea typeface="Microsoft YaHei" pitchFamily="2"/>
                <a:cs typeface="Mangal" pitchFamily="2"/>
              </a:rPr>
              <a:t>to remember carrots.</a:t>
            </a:r>
          </a:p>
        </p:txBody>
      </p:sp>
      <p:pic>
        <p:nvPicPr>
          <p:cNvPr id="5" name=""/>
          <p:cNvPicPr>
            <a:picLocks noChangeAspect="1"/>
          </p:cNvPicPr>
          <p:nvPr/>
        </p:nvPicPr>
        <p:blipFill>
          <a:blip r:embed="rId4" cstate="print">
            <a:alphaModFix/>
            <a:lum/>
          </a:blip>
          <a:srcRect/>
          <a:stretch>
            <a:fillRect/>
          </a:stretch>
        </p:blipFill>
        <p:spPr>
          <a:xfrm>
            <a:off x="870479" y="4081320"/>
            <a:ext cx="3809520" cy="2542680"/>
          </a:xfrm>
          <a:prstGeom prst="rect">
            <a:avLst/>
          </a:prstGeom>
          <a:noFill/>
          <a:ln>
            <a:noFill/>
          </a:ln>
        </p:spPr>
      </p:pic>
      <p:sp>
        <p:nvSpPr>
          <p:cNvPr id="6" name="TextBox 5"/>
          <p:cNvSpPr txBox="1"/>
          <p:nvPr/>
        </p:nvSpPr>
        <p:spPr>
          <a:xfrm>
            <a:off x="5472000" y="5112000"/>
            <a:ext cx="4694759" cy="602280"/>
          </a:xfrm>
          <a:prstGeom prst="rect">
            <a:avLst/>
          </a:prstGeom>
          <a:noFill/>
          <a:ln>
            <a:noFill/>
          </a:ln>
        </p:spPr>
        <p:txBody>
          <a:bodyPr vert="horz" wrap="none" lIns="90000" tIns="45000" rIns="90000" bIns="45000"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GB" sz="1800" b="0" i="0" u="none" strike="noStrike" kern="1200" cap="none">
                <a:ln>
                  <a:noFill/>
                </a:ln>
                <a:latin typeface="Liberation Sans" pitchFamily="18"/>
                <a:ea typeface="Microsoft YaHei" pitchFamily="2"/>
                <a:cs typeface="Mangal" pitchFamily="2"/>
              </a:rPr>
              <a:t>Imaging heaven , angles stacked with lovely</a:t>
            </a:r>
          </a:p>
          <a:p>
            <a:pPr marL="0" marR="0" lvl="0" indent="0" rtl="0" hangingPunct="0">
              <a:lnSpc>
                <a:spcPct val="100000"/>
              </a:lnSpc>
              <a:spcBef>
                <a:spcPts val="0"/>
              </a:spcBef>
              <a:spcAft>
                <a:spcPts val="0"/>
              </a:spcAft>
              <a:buNone/>
              <a:tabLst/>
            </a:pPr>
            <a:r>
              <a:rPr lang="en-GB" sz="1800" b="0" i="0" u="none" strike="noStrike" kern="1200" cap="none">
                <a:ln>
                  <a:noFill/>
                </a:ln>
                <a:latin typeface="Liberation Sans" pitchFamily="18"/>
                <a:ea typeface="Microsoft YaHei" pitchFamily="2"/>
                <a:cs typeface="Mangal" pitchFamily="2"/>
              </a:rPr>
              <a:t>Brightly coloured oranges</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GB"/>
              <a:t>Homework</a:t>
            </a:r>
          </a:p>
        </p:txBody>
      </p:sp>
      <p:sp>
        <p:nvSpPr>
          <p:cNvPr id="3" name="Text Placeholder 2"/>
          <p:cNvSpPr txBox="1">
            <a:spLocks noGrp="1"/>
          </p:cNvSpPr>
          <p:nvPr>
            <p:ph type="body" idx="4294967295"/>
          </p:nvPr>
        </p:nvSpPr>
        <p:spPr/>
        <p:txBody>
          <a:bodyPr/>
          <a:lstStyle>
            <a:defPPr marL="432000" lvl="0" indent="-324000">
              <a:spcBef>
                <a:spcPts val="1417"/>
              </a:spcBef>
              <a:spcAft>
                <a:spcPts val="0"/>
              </a:spcAft>
              <a:buSzPct val="45000"/>
              <a:buFont typeface="StarSymbol"/>
              <a:buNone/>
              <a:defRPr lang="en-GB" sz="3200" b="0" i="0" u="none" strike="noStrike" kern="1200" cap="none">
                <a:ln>
                  <a:noFill/>
                </a:ln>
                <a:highlight>
                  <a:scrgbClr r="0" g="0" b="0">
                    <a:alpha val="0"/>
                  </a:scrgbClr>
                </a:highlight>
                <a:latin typeface="Liberation Sans" pitchFamily="18"/>
                <a:ea typeface="Microsoft YaHei" pitchFamily="2"/>
                <a:cs typeface="Mangal" pitchFamily="2"/>
              </a:defRPr>
            </a:defPPr>
            <a:lvl1pPr marL="432000" lvl="0" indent="-324000">
              <a:spcBef>
                <a:spcPts val="1417"/>
              </a:spcBef>
              <a:spcAft>
                <a:spcPts val="0"/>
              </a:spcAft>
              <a:buSzPct val="45000"/>
              <a:buFont typeface="StarSymbol"/>
              <a:buChar char="●"/>
              <a:defRPr lang="en-GB" sz="3200" b="0" i="0" u="none" strike="noStrike" kern="1200" cap="none">
                <a:ln>
                  <a:noFill/>
                </a:ln>
                <a:highlight>
                  <a:scrgbClr r="0" g="0" b="0">
                    <a:alpha val="0"/>
                  </a:scrgbClr>
                </a:highlight>
                <a:latin typeface="Liberation Sans" pitchFamily="18"/>
                <a:ea typeface="Microsoft YaHei" pitchFamily="2"/>
                <a:cs typeface="Mangal" pitchFamily="2"/>
              </a:defRPr>
            </a:lvl1pPr>
            <a:lvl2pPr marL="864000" lvl="1" indent="-324000">
              <a:spcBef>
                <a:spcPts val="1134"/>
              </a:spcBef>
              <a:spcAft>
                <a:spcPts val="0"/>
              </a:spcAft>
              <a:buSzPct val="75000"/>
              <a:buFont typeface="StarSymbol"/>
              <a:buChar char="–"/>
              <a:defRPr lang="en-GB" sz="2800" b="0" i="0" u="none" strike="noStrike" kern="1200" cap="none">
                <a:ln>
                  <a:noFill/>
                </a:ln>
                <a:highlight>
                  <a:scrgbClr r="0" g="0" b="0">
                    <a:alpha val="0"/>
                  </a:scrgbClr>
                </a:highlight>
                <a:latin typeface="Liberation Sans" pitchFamily="18"/>
                <a:ea typeface="Microsoft YaHei" pitchFamily="2"/>
                <a:cs typeface="Mangal" pitchFamily="2"/>
              </a:defRPr>
            </a:lvl2pPr>
            <a:lvl3pPr marL="1295999" lvl="2" indent="-288000">
              <a:spcBef>
                <a:spcPts val="850"/>
              </a:spcBef>
              <a:spcAft>
                <a:spcPts val="0"/>
              </a:spcAft>
              <a:buSzPct val="45000"/>
              <a:buFont typeface="StarSymbol"/>
              <a:buChar char="●"/>
              <a:defRPr lang="en-GB" sz="2400" b="0" i="0" u="none" strike="noStrike" kern="1200" cap="none">
                <a:ln>
                  <a:noFill/>
                </a:ln>
                <a:highlight>
                  <a:scrgbClr r="0" g="0" b="0">
                    <a:alpha val="0"/>
                  </a:scrgbClr>
                </a:highlight>
                <a:latin typeface="Liberation Sans" pitchFamily="18"/>
                <a:ea typeface="Microsoft YaHei" pitchFamily="2"/>
                <a:cs typeface="Mangal" pitchFamily="2"/>
              </a:defRPr>
            </a:lvl3pPr>
            <a:lvl4pPr marL="1728000" lvl="3" indent="-216000">
              <a:spcBef>
                <a:spcPts val="567"/>
              </a:spcBef>
              <a:spcAft>
                <a:spcPts val="0"/>
              </a:spcAft>
              <a:buSzPct val="7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4pPr>
            <a:lvl5pPr marL="2160000" lvl="4"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5pPr>
            <a:lvl6pPr marL="2592000" lvl="5"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6pPr>
            <a:lvl7pPr marL="3024000" lvl="6"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7pPr>
            <a:lvl8pPr marL="3456000" lvl="7"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8pPr>
            <a:lvl9pPr marL="3887999" lvl="8"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9pPr>
          </a:lstStyle>
          <a:p>
            <a:pPr lvl="0"/>
            <a:r>
              <a:rPr lang="en-GB"/>
              <a:t>1456</a:t>
            </a:r>
          </a:p>
          <a:p>
            <a:pPr lvl="0"/>
            <a:r>
              <a:rPr lang="en-GB"/>
              <a:t>34356</a:t>
            </a:r>
          </a:p>
          <a:p>
            <a:pPr lvl="0"/>
            <a:r>
              <a:rPr lang="en-GB"/>
              <a:t>3.4576</a:t>
            </a:r>
          </a:p>
          <a:p>
            <a:pPr lvl="0"/>
            <a:r>
              <a:rPr lang="en-GB"/>
              <a:t>23467</a:t>
            </a:r>
          </a:p>
          <a:p>
            <a:pPr lvl="0"/>
            <a:r>
              <a:rPr lang="en-GB"/>
              <a:t>PI to 10 places</a:t>
            </a:r>
          </a:p>
          <a:p>
            <a:pPr lvl="0"/>
            <a:r>
              <a:rPr lang="en-GB"/>
              <a:t>Golden ratio to 5 places</a:t>
            </a:r>
          </a:p>
          <a:p>
            <a:pPr lvl="0"/>
            <a:r>
              <a:rPr lang="en-GB"/>
              <a:t>Fibonacci sequence to 6 places</a:t>
            </a:r>
          </a:p>
          <a:p>
            <a:pPr lvl="0"/>
            <a:endParaRPr lang="en-GB"/>
          </a:p>
        </p:txBody>
      </p:sp>
      <p:sp>
        <p:nvSpPr>
          <p:cNvPr id="4" name="TextBox 3"/>
          <p:cNvSpPr txBox="1"/>
          <p:nvPr/>
        </p:nvSpPr>
        <p:spPr>
          <a:xfrm>
            <a:off x="792000" y="1296000"/>
            <a:ext cx="3934440" cy="346320"/>
          </a:xfrm>
          <a:prstGeom prst="rect">
            <a:avLst/>
          </a:prstGeom>
          <a:noFill/>
          <a:ln>
            <a:noFill/>
          </a:ln>
        </p:spPr>
        <p:txBody>
          <a:bodyPr vert="horz" wrap="none" lIns="90000" tIns="45000" rIns="90000" bIns="45000"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GB" sz="1800" b="0" i="0" u="none" strike="noStrike" kern="1200" cap="none">
                <a:ln>
                  <a:noFill/>
                </a:ln>
                <a:latin typeface="Liberation Sans" pitchFamily="18"/>
                <a:ea typeface="Microsoft YaHei" pitchFamily="2"/>
                <a:cs typeface="Mangal" pitchFamily="2"/>
              </a:rPr>
              <a:t>Memorise these number sequences.</a:t>
            </a:r>
          </a:p>
        </p:txBody>
      </p:sp>
      <p:sp>
        <p:nvSpPr>
          <p:cNvPr id="5" name="TextBox 4"/>
          <p:cNvSpPr txBox="1"/>
          <p:nvPr/>
        </p:nvSpPr>
        <p:spPr>
          <a:xfrm>
            <a:off x="792000" y="6480000"/>
            <a:ext cx="1944000" cy="858240"/>
          </a:xfrm>
          <a:prstGeom prst="rect">
            <a:avLst/>
          </a:prstGeom>
          <a:noFill/>
          <a:ln>
            <a:noFill/>
          </a:ln>
        </p:spPr>
        <p:txBody>
          <a:bodyPr vert="horz" wrap="none" lIns="90000" tIns="45000" rIns="90000" bIns="45000"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GB" sz="1800" b="0" i="0" u="none" strike="noStrike" kern="1200" cap="none">
                <a:ln>
                  <a:noFill/>
                </a:ln>
                <a:latin typeface="Liberation Sans" pitchFamily="18"/>
                <a:ea typeface="Microsoft YaHei" pitchFamily="2"/>
                <a:cs typeface="Mangal" pitchFamily="2"/>
              </a:rPr>
              <a:t>Explain how you remembered these numbers.</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GB"/>
              <a:t>Background</a:t>
            </a:r>
          </a:p>
        </p:txBody>
      </p:sp>
      <p:sp>
        <p:nvSpPr>
          <p:cNvPr id="3" name="Text Placeholder 2"/>
          <p:cNvSpPr txBox="1">
            <a:spLocks noGrp="1"/>
          </p:cNvSpPr>
          <p:nvPr>
            <p:ph type="body" idx="4294967295"/>
          </p:nvPr>
        </p:nvSpPr>
        <p:spPr>
          <a:xfrm>
            <a:off x="432359" y="1769040"/>
            <a:ext cx="9071640" cy="4384440"/>
          </a:xfrm>
        </p:spPr>
        <p:txBody>
          <a:bodyPr/>
          <a:lstStyle>
            <a:defPPr marL="432000" lvl="0" indent="-324000">
              <a:spcBef>
                <a:spcPts val="1417"/>
              </a:spcBef>
              <a:spcAft>
                <a:spcPts val="0"/>
              </a:spcAft>
              <a:buSzPct val="45000"/>
              <a:buFont typeface="StarSymbol"/>
              <a:buNone/>
              <a:defRPr lang="en-GB" sz="3200" b="0" i="0" u="none" strike="noStrike" kern="1200" cap="none">
                <a:ln>
                  <a:noFill/>
                </a:ln>
                <a:highlight>
                  <a:scrgbClr r="0" g="0" b="0">
                    <a:alpha val="0"/>
                  </a:scrgbClr>
                </a:highlight>
                <a:latin typeface="Liberation Sans" pitchFamily="18"/>
                <a:ea typeface="Microsoft YaHei" pitchFamily="2"/>
                <a:cs typeface="Mangal" pitchFamily="2"/>
              </a:defRPr>
            </a:defPPr>
            <a:lvl1pPr marL="432000" lvl="0" indent="-324000">
              <a:spcBef>
                <a:spcPts val="1417"/>
              </a:spcBef>
              <a:spcAft>
                <a:spcPts val="0"/>
              </a:spcAft>
              <a:buSzPct val="45000"/>
              <a:buFont typeface="StarSymbol"/>
              <a:buChar char="●"/>
              <a:defRPr lang="en-GB" sz="3200" b="0" i="0" u="none" strike="noStrike" kern="1200" cap="none">
                <a:ln>
                  <a:noFill/>
                </a:ln>
                <a:highlight>
                  <a:scrgbClr r="0" g="0" b="0">
                    <a:alpha val="0"/>
                  </a:scrgbClr>
                </a:highlight>
                <a:latin typeface="Liberation Sans" pitchFamily="18"/>
                <a:ea typeface="Microsoft YaHei" pitchFamily="2"/>
                <a:cs typeface="Mangal" pitchFamily="2"/>
              </a:defRPr>
            </a:lvl1pPr>
            <a:lvl2pPr marL="864000" lvl="1" indent="-324000">
              <a:spcBef>
                <a:spcPts val="1134"/>
              </a:spcBef>
              <a:spcAft>
                <a:spcPts val="0"/>
              </a:spcAft>
              <a:buSzPct val="75000"/>
              <a:buFont typeface="StarSymbol"/>
              <a:buChar char="–"/>
              <a:defRPr lang="en-GB" sz="2800" b="0" i="0" u="none" strike="noStrike" kern="1200" cap="none">
                <a:ln>
                  <a:noFill/>
                </a:ln>
                <a:highlight>
                  <a:scrgbClr r="0" g="0" b="0">
                    <a:alpha val="0"/>
                  </a:scrgbClr>
                </a:highlight>
                <a:latin typeface="Liberation Sans" pitchFamily="18"/>
                <a:ea typeface="Microsoft YaHei" pitchFamily="2"/>
                <a:cs typeface="Mangal" pitchFamily="2"/>
              </a:defRPr>
            </a:lvl2pPr>
            <a:lvl3pPr marL="1295999" lvl="2" indent="-288000">
              <a:spcBef>
                <a:spcPts val="850"/>
              </a:spcBef>
              <a:spcAft>
                <a:spcPts val="0"/>
              </a:spcAft>
              <a:buSzPct val="45000"/>
              <a:buFont typeface="StarSymbol"/>
              <a:buChar char="●"/>
              <a:defRPr lang="en-GB" sz="2400" b="0" i="0" u="none" strike="noStrike" kern="1200" cap="none">
                <a:ln>
                  <a:noFill/>
                </a:ln>
                <a:highlight>
                  <a:scrgbClr r="0" g="0" b="0">
                    <a:alpha val="0"/>
                  </a:scrgbClr>
                </a:highlight>
                <a:latin typeface="Liberation Sans" pitchFamily="18"/>
                <a:ea typeface="Microsoft YaHei" pitchFamily="2"/>
                <a:cs typeface="Mangal" pitchFamily="2"/>
              </a:defRPr>
            </a:lvl3pPr>
            <a:lvl4pPr marL="1728000" lvl="3" indent="-216000">
              <a:spcBef>
                <a:spcPts val="567"/>
              </a:spcBef>
              <a:spcAft>
                <a:spcPts val="0"/>
              </a:spcAft>
              <a:buSzPct val="7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4pPr>
            <a:lvl5pPr marL="2160000" lvl="4"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5pPr>
            <a:lvl6pPr marL="2592000" lvl="5"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6pPr>
            <a:lvl7pPr marL="3024000" lvl="6"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7pPr>
            <a:lvl8pPr marL="3456000" lvl="7"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8pPr>
            <a:lvl9pPr marL="3887999" lvl="8"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9pPr>
          </a:lstStyle>
          <a:p>
            <a:pPr lvl="0"/>
            <a:r>
              <a:rPr lang="en-GB" sz="2000" dirty="0"/>
              <a:t>The peg system is commonly used by Mental Athletes for memory competitions for events like card memorization as well as digit memorization.[4] The peg system has also been applied in a classroom with learning disabled students. The students that used the peg system performed significantly better than the control in both immediate and delayed tests.[7]</a:t>
            </a:r>
          </a:p>
          <a:p>
            <a:pPr lvl="0"/>
            <a:r>
              <a:rPr lang="en-GB" sz="2000" dirty="0"/>
              <a:t>One complaint concerning the peg system is that it is often only applicable in mundane situations outside of the examples listed above. For example, the peg system can be used to remember grocery lists, key points in speeches, etc. However, this system can be used to remember a wide variety of objects or information. The peg system is a technique that can be applied in many different situations so as long as the information trying to be remembered is specific and tied to a unique retrieval cue, remembering can become more efficient.[8]</a:t>
            </a:r>
          </a:p>
        </p:txBody>
      </p:sp>
      <p:sp>
        <p:nvSpPr>
          <p:cNvPr id="4" name="TextBox 3"/>
          <p:cNvSpPr txBox="1"/>
          <p:nvPr/>
        </p:nvSpPr>
        <p:spPr>
          <a:xfrm>
            <a:off x="720000" y="6408000"/>
            <a:ext cx="5429520" cy="346680"/>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GB" sz="1800" b="0" i="0" u="none" strike="noStrike" kern="1200" cap="none">
                <a:ln>
                  <a:noFill/>
                </a:ln>
                <a:latin typeface="Liberation Sans" pitchFamily="18"/>
                <a:ea typeface="Microsoft YaHei" pitchFamily="2"/>
                <a:cs typeface="Mangal" pitchFamily="2"/>
              </a:rPr>
              <a:t>https://en.wikipedia.org/wiki/Mnemonic_peg_system</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GB"/>
              <a:t>Different types of pegs</a:t>
            </a:r>
          </a:p>
        </p:txBody>
      </p:sp>
      <p:sp>
        <p:nvSpPr>
          <p:cNvPr id="3" name="Text Placeholder 2"/>
          <p:cNvSpPr txBox="1">
            <a:spLocks noGrp="1"/>
          </p:cNvSpPr>
          <p:nvPr>
            <p:ph type="body" idx="4294967295"/>
          </p:nvPr>
        </p:nvSpPr>
        <p:spPr/>
        <p:txBody>
          <a:bodyPr/>
          <a:lstStyle>
            <a:defPPr marL="432000" lvl="0" indent="-324000">
              <a:spcBef>
                <a:spcPts val="1417"/>
              </a:spcBef>
              <a:spcAft>
                <a:spcPts val="0"/>
              </a:spcAft>
              <a:buSzPct val="45000"/>
              <a:buFont typeface="StarSymbol"/>
              <a:buNone/>
              <a:defRPr lang="en-GB" sz="3200" b="0" i="0" u="none" strike="noStrike" kern="1200" cap="none">
                <a:ln>
                  <a:noFill/>
                </a:ln>
                <a:highlight>
                  <a:scrgbClr r="0" g="0" b="0">
                    <a:alpha val="0"/>
                  </a:scrgbClr>
                </a:highlight>
                <a:latin typeface="Liberation Sans" pitchFamily="18"/>
                <a:ea typeface="Microsoft YaHei" pitchFamily="2"/>
                <a:cs typeface="Mangal" pitchFamily="2"/>
              </a:defRPr>
            </a:defPPr>
            <a:lvl1pPr marL="432000" lvl="0" indent="-324000">
              <a:spcBef>
                <a:spcPts val="1417"/>
              </a:spcBef>
              <a:spcAft>
                <a:spcPts val="0"/>
              </a:spcAft>
              <a:buSzPct val="45000"/>
              <a:buFont typeface="StarSymbol"/>
              <a:buChar char="●"/>
              <a:defRPr lang="en-GB" sz="3200" b="0" i="0" u="none" strike="noStrike" kern="1200" cap="none">
                <a:ln>
                  <a:noFill/>
                </a:ln>
                <a:highlight>
                  <a:scrgbClr r="0" g="0" b="0">
                    <a:alpha val="0"/>
                  </a:scrgbClr>
                </a:highlight>
                <a:latin typeface="Liberation Sans" pitchFamily="18"/>
                <a:ea typeface="Microsoft YaHei" pitchFamily="2"/>
                <a:cs typeface="Mangal" pitchFamily="2"/>
              </a:defRPr>
            </a:lvl1pPr>
            <a:lvl2pPr marL="864000" lvl="1" indent="-324000">
              <a:spcBef>
                <a:spcPts val="1134"/>
              </a:spcBef>
              <a:spcAft>
                <a:spcPts val="0"/>
              </a:spcAft>
              <a:buSzPct val="75000"/>
              <a:buFont typeface="StarSymbol"/>
              <a:buChar char="–"/>
              <a:defRPr lang="en-GB" sz="2800" b="0" i="0" u="none" strike="noStrike" kern="1200" cap="none">
                <a:ln>
                  <a:noFill/>
                </a:ln>
                <a:highlight>
                  <a:scrgbClr r="0" g="0" b="0">
                    <a:alpha val="0"/>
                  </a:scrgbClr>
                </a:highlight>
                <a:latin typeface="Liberation Sans" pitchFamily="18"/>
                <a:ea typeface="Microsoft YaHei" pitchFamily="2"/>
                <a:cs typeface="Mangal" pitchFamily="2"/>
              </a:defRPr>
            </a:lvl2pPr>
            <a:lvl3pPr marL="1295999" lvl="2" indent="-288000">
              <a:spcBef>
                <a:spcPts val="850"/>
              </a:spcBef>
              <a:spcAft>
                <a:spcPts val="0"/>
              </a:spcAft>
              <a:buSzPct val="45000"/>
              <a:buFont typeface="StarSymbol"/>
              <a:buChar char="●"/>
              <a:defRPr lang="en-GB" sz="2400" b="0" i="0" u="none" strike="noStrike" kern="1200" cap="none">
                <a:ln>
                  <a:noFill/>
                </a:ln>
                <a:highlight>
                  <a:scrgbClr r="0" g="0" b="0">
                    <a:alpha val="0"/>
                  </a:scrgbClr>
                </a:highlight>
                <a:latin typeface="Liberation Sans" pitchFamily="18"/>
                <a:ea typeface="Microsoft YaHei" pitchFamily="2"/>
                <a:cs typeface="Mangal" pitchFamily="2"/>
              </a:defRPr>
            </a:lvl3pPr>
            <a:lvl4pPr marL="1728000" lvl="3" indent="-216000">
              <a:spcBef>
                <a:spcPts val="567"/>
              </a:spcBef>
              <a:spcAft>
                <a:spcPts val="0"/>
              </a:spcAft>
              <a:buSzPct val="7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4pPr>
            <a:lvl5pPr marL="2160000" lvl="4"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5pPr>
            <a:lvl6pPr marL="2592000" lvl="5"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6pPr>
            <a:lvl7pPr marL="3024000" lvl="6"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7pPr>
            <a:lvl8pPr marL="3456000" lvl="7"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8pPr>
            <a:lvl9pPr marL="3887999" lvl="8"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9pPr>
          </a:lstStyle>
          <a:p>
            <a:pPr lvl="0"/>
            <a:r>
              <a:rPr lang="en-GB"/>
              <a:t>Number rhyme</a:t>
            </a:r>
          </a:p>
          <a:p>
            <a:pPr lvl="0"/>
            <a:r>
              <a:rPr lang="en-GB"/>
              <a:t>Number shape</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GB"/>
              <a:t>Example of number shape</a:t>
            </a:r>
          </a:p>
        </p:txBody>
      </p:sp>
      <p:sp>
        <p:nvSpPr>
          <p:cNvPr id="3" name="Text Placeholder 2"/>
          <p:cNvSpPr txBox="1">
            <a:spLocks noGrp="1"/>
          </p:cNvSpPr>
          <p:nvPr>
            <p:ph type="body" idx="4294967295"/>
          </p:nvPr>
        </p:nvSpPr>
        <p:spPr>
          <a:xfrm>
            <a:off x="503999" y="1475581"/>
            <a:ext cx="9071640" cy="5688631"/>
          </a:xfrm>
        </p:spPr>
        <p:txBody>
          <a:bodyPr/>
          <a:lstStyle>
            <a:defPPr marL="432000" lvl="0" indent="-324000">
              <a:spcBef>
                <a:spcPts val="1417"/>
              </a:spcBef>
              <a:spcAft>
                <a:spcPts val="0"/>
              </a:spcAft>
              <a:buSzPct val="45000"/>
              <a:buFont typeface="StarSymbol"/>
              <a:buNone/>
              <a:defRPr lang="en-GB" sz="3200" b="0" i="0" u="none" strike="noStrike" kern="1200" cap="none">
                <a:ln>
                  <a:noFill/>
                </a:ln>
                <a:highlight>
                  <a:scrgbClr r="0" g="0" b="0">
                    <a:alpha val="0"/>
                  </a:scrgbClr>
                </a:highlight>
                <a:latin typeface="Liberation Sans" pitchFamily="18"/>
                <a:ea typeface="Microsoft YaHei" pitchFamily="2"/>
                <a:cs typeface="Mangal" pitchFamily="2"/>
              </a:defRPr>
            </a:defPPr>
            <a:lvl1pPr marL="432000" lvl="0" indent="-324000">
              <a:spcBef>
                <a:spcPts val="1417"/>
              </a:spcBef>
              <a:spcAft>
                <a:spcPts val="0"/>
              </a:spcAft>
              <a:buSzPct val="45000"/>
              <a:buFont typeface="StarSymbol"/>
              <a:buChar char="●"/>
              <a:defRPr lang="en-GB" sz="3200" b="0" i="0" u="none" strike="noStrike" kern="1200" cap="none">
                <a:ln>
                  <a:noFill/>
                </a:ln>
                <a:highlight>
                  <a:scrgbClr r="0" g="0" b="0">
                    <a:alpha val="0"/>
                  </a:scrgbClr>
                </a:highlight>
                <a:latin typeface="Liberation Sans" pitchFamily="18"/>
                <a:ea typeface="Microsoft YaHei" pitchFamily="2"/>
                <a:cs typeface="Mangal" pitchFamily="2"/>
              </a:defRPr>
            </a:lvl1pPr>
            <a:lvl2pPr marL="864000" lvl="1" indent="-324000">
              <a:spcBef>
                <a:spcPts val="1134"/>
              </a:spcBef>
              <a:spcAft>
                <a:spcPts val="0"/>
              </a:spcAft>
              <a:buSzPct val="75000"/>
              <a:buFont typeface="StarSymbol"/>
              <a:buChar char="–"/>
              <a:defRPr lang="en-GB" sz="2800" b="0" i="0" u="none" strike="noStrike" kern="1200" cap="none">
                <a:ln>
                  <a:noFill/>
                </a:ln>
                <a:highlight>
                  <a:scrgbClr r="0" g="0" b="0">
                    <a:alpha val="0"/>
                  </a:scrgbClr>
                </a:highlight>
                <a:latin typeface="Liberation Sans" pitchFamily="18"/>
                <a:ea typeface="Microsoft YaHei" pitchFamily="2"/>
                <a:cs typeface="Mangal" pitchFamily="2"/>
              </a:defRPr>
            </a:lvl2pPr>
            <a:lvl3pPr marL="1295999" lvl="2" indent="-288000">
              <a:spcBef>
                <a:spcPts val="850"/>
              </a:spcBef>
              <a:spcAft>
                <a:spcPts val="0"/>
              </a:spcAft>
              <a:buSzPct val="45000"/>
              <a:buFont typeface="StarSymbol"/>
              <a:buChar char="●"/>
              <a:defRPr lang="en-GB" sz="2400" b="0" i="0" u="none" strike="noStrike" kern="1200" cap="none">
                <a:ln>
                  <a:noFill/>
                </a:ln>
                <a:highlight>
                  <a:scrgbClr r="0" g="0" b="0">
                    <a:alpha val="0"/>
                  </a:scrgbClr>
                </a:highlight>
                <a:latin typeface="Liberation Sans" pitchFamily="18"/>
                <a:ea typeface="Microsoft YaHei" pitchFamily="2"/>
                <a:cs typeface="Mangal" pitchFamily="2"/>
              </a:defRPr>
            </a:lvl3pPr>
            <a:lvl4pPr marL="1728000" lvl="3" indent="-216000">
              <a:spcBef>
                <a:spcPts val="567"/>
              </a:spcBef>
              <a:spcAft>
                <a:spcPts val="0"/>
              </a:spcAft>
              <a:buSzPct val="7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4pPr>
            <a:lvl5pPr marL="2160000" lvl="4"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5pPr>
            <a:lvl6pPr marL="2592000" lvl="5"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6pPr>
            <a:lvl7pPr marL="3024000" lvl="6"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7pPr>
            <a:lvl8pPr marL="3456000" lvl="7"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8pPr>
            <a:lvl9pPr marL="3887999" lvl="8"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9pPr>
          </a:lstStyle>
          <a:p>
            <a:pPr lvl="0"/>
            <a:r>
              <a:rPr lang="en-GB" sz="900" dirty="0"/>
              <a:t>0 is an orange</a:t>
            </a:r>
          </a:p>
          <a:p>
            <a:pPr lvl="0"/>
            <a:r>
              <a:rPr lang="en-GB" sz="900" dirty="0"/>
              <a:t>1 is a stick</a:t>
            </a:r>
          </a:p>
          <a:p>
            <a:pPr lvl="0"/>
            <a:r>
              <a:rPr lang="en-GB" sz="900" dirty="0"/>
              <a:t>1 pencil</a:t>
            </a:r>
          </a:p>
          <a:p>
            <a:pPr lvl="0"/>
            <a:r>
              <a:rPr lang="en-GB" sz="900" dirty="0"/>
              <a:t>1 Could be a sign</a:t>
            </a:r>
          </a:p>
          <a:p>
            <a:pPr lvl="0"/>
            <a:r>
              <a:rPr lang="en-GB" sz="900" dirty="0"/>
              <a:t>2. could be a snake</a:t>
            </a:r>
          </a:p>
          <a:p>
            <a:pPr lvl="0"/>
            <a:r>
              <a:rPr lang="en-GB" sz="900" dirty="0"/>
              <a:t>2 Two is swans neck</a:t>
            </a:r>
          </a:p>
          <a:p>
            <a:pPr lvl="0"/>
            <a:r>
              <a:rPr lang="en-GB" sz="900" dirty="0"/>
              <a:t>3 could be a hand cuffs or a w</a:t>
            </a:r>
          </a:p>
          <a:p>
            <a:pPr lvl="0"/>
            <a:r>
              <a:rPr lang="en-GB" sz="900" dirty="0"/>
              <a:t>3 Top of heart</a:t>
            </a:r>
          </a:p>
          <a:p>
            <a:pPr lvl="0"/>
            <a:r>
              <a:rPr lang="en-GB" sz="900" dirty="0"/>
              <a:t>4 sail boat shape</a:t>
            </a:r>
          </a:p>
          <a:p>
            <a:pPr lvl="0"/>
            <a:r>
              <a:rPr lang="en-GB" sz="900" dirty="0"/>
              <a:t>5 a coat hanger</a:t>
            </a:r>
          </a:p>
          <a:p>
            <a:pPr lvl="0"/>
            <a:r>
              <a:rPr lang="en-GB" sz="900" dirty="0"/>
              <a:t>5 hook</a:t>
            </a:r>
          </a:p>
          <a:p>
            <a:pPr lvl="0"/>
            <a:r>
              <a:rPr lang="en-GB" sz="900" dirty="0"/>
              <a:t>6 is a golf club</a:t>
            </a:r>
          </a:p>
          <a:p>
            <a:pPr lvl="0"/>
            <a:r>
              <a:rPr lang="en-GB" sz="900" dirty="0"/>
              <a:t>7 is a boomerang</a:t>
            </a:r>
          </a:p>
          <a:p>
            <a:pPr lvl="0"/>
            <a:r>
              <a:rPr lang="en-GB" sz="900" dirty="0"/>
              <a:t>7 Cliff edge</a:t>
            </a:r>
          </a:p>
          <a:p>
            <a:pPr lvl="0"/>
            <a:r>
              <a:rPr lang="en-GB" sz="900" dirty="0"/>
              <a:t>8 is an infinity symbol</a:t>
            </a:r>
          </a:p>
          <a:p>
            <a:pPr lvl="0"/>
            <a:r>
              <a:rPr lang="en-GB" sz="900" dirty="0"/>
              <a:t>9 balloon on stick</a:t>
            </a:r>
          </a:p>
          <a:p>
            <a:pPr lvl="0"/>
            <a:r>
              <a:rPr lang="en-GB" sz="900" dirty="0"/>
              <a:t>10 fork and plate</a:t>
            </a:r>
          </a:p>
          <a:p>
            <a:pPr lvl="0"/>
            <a:endParaRPr lang="en-GB"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buNone/>
            </a:pPr>
            <a:endParaRPr lang="en-GB" dirty="0"/>
          </a:p>
        </p:txBody>
      </p:sp>
      <p:sp>
        <p:nvSpPr>
          <p:cNvPr id="3" name="Text Placeholder 2"/>
          <p:cNvSpPr txBox="1">
            <a:spLocks noGrp="1"/>
          </p:cNvSpPr>
          <p:nvPr>
            <p:ph type="body" idx="4294967295"/>
          </p:nvPr>
        </p:nvSpPr>
        <p:spPr/>
        <p:txBody>
          <a:bodyPr/>
          <a:lstStyle>
            <a:defPPr marL="432000" lvl="0" indent="-324000">
              <a:spcBef>
                <a:spcPts val="1417"/>
              </a:spcBef>
              <a:spcAft>
                <a:spcPts val="0"/>
              </a:spcAft>
              <a:buSzPct val="45000"/>
              <a:buFont typeface="StarSymbol"/>
              <a:buNone/>
              <a:defRPr lang="en-GB" sz="3200" b="0" i="0" u="none" strike="noStrike" kern="1200" cap="none">
                <a:ln>
                  <a:noFill/>
                </a:ln>
                <a:highlight>
                  <a:scrgbClr r="0" g="0" b="0">
                    <a:alpha val="0"/>
                  </a:scrgbClr>
                </a:highlight>
                <a:latin typeface="Liberation Sans" pitchFamily="18"/>
                <a:ea typeface="Microsoft YaHei" pitchFamily="2"/>
                <a:cs typeface="Mangal" pitchFamily="2"/>
              </a:defRPr>
            </a:defPPr>
            <a:lvl1pPr marL="432000" lvl="0" indent="-324000">
              <a:spcBef>
                <a:spcPts val="1417"/>
              </a:spcBef>
              <a:spcAft>
                <a:spcPts val="0"/>
              </a:spcAft>
              <a:buSzPct val="45000"/>
              <a:buFont typeface="StarSymbol"/>
              <a:buChar char="●"/>
              <a:defRPr lang="en-GB" sz="3200" b="0" i="0" u="none" strike="noStrike" kern="1200" cap="none">
                <a:ln>
                  <a:noFill/>
                </a:ln>
                <a:highlight>
                  <a:scrgbClr r="0" g="0" b="0">
                    <a:alpha val="0"/>
                  </a:scrgbClr>
                </a:highlight>
                <a:latin typeface="Liberation Sans" pitchFamily="18"/>
                <a:ea typeface="Microsoft YaHei" pitchFamily="2"/>
                <a:cs typeface="Mangal" pitchFamily="2"/>
              </a:defRPr>
            </a:lvl1pPr>
            <a:lvl2pPr marL="864000" lvl="1" indent="-324000">
              <a:spcBef>
                <a:spcPts val="1134"/>
              </a:spcBef>
              <a:spcAft>
                <a:spcPts val="0"/>
              </a:spcAft>
              <a:buSzPct val="75000"/>
              <a:buFont typeface="StarSymbol"/>
              <a:buChar char="–"/>
              <a:defRPr lang="en-GB" sz="2800" b="0" i="0" u="none" strike="noStrike" kern="1200" cap="none">
                <a:ln>
                  <a:noFill/>
                </a:ln>
                <a:highlight>
                  <a:scrgbClr r="0" g="0" b="0">
                    <a:alpha val="0"/>
                  </a:scrgbClr>
                </a:highlight>
                <a:latin typeface="Liberation Sans" pitchFamily="18"/>
                <a:ea typeface="Microsoft YaHei" pitchFamily="2"/>
                <a:cs typeface="Mangal" pitchFamily="2"/>
              </a:defRPr>
            </a:lvl2pPr>
            <a:lvl3pPr marL="1295999" lvl="2" indent="-288000">
              <a:spcBef>
                <a:spcPts val="850"/>
              </a:spcBef>
              <a:spcAft>
                <a:spcPts val="0"/>
              </a:spcAft>
              <a:buSzPct val="45000"/>
              <a:buFont typeface="StarSymbol"/>
              <a:buChar char="●"/>
              <a:defRPr lang="en-GB" sz="2400" b="0" i="0" u="none" strike="noStrike" kern="1200" cap="none">
                <a:ln>
                  <a:noFill/>
                </a:ln>
                <a:highlight>
                  <a:scrgbClr r="0" g="0" b="0">
                    <a:alpha val="0"/>
                  </a:scrgbClr>
                </a:highlight>
                <a:latin typeface="Liberation Sans" pitchFamily="18"/>
                <a:ea typeface="Microsoft YaHei" pitchFamily="2"/>
                <a:cs typeface="Mangal" pitchFamily="2"/>
              </a:defRPr>
            </a:lvl3pPr>
            <a:lvl4pPr marL="1728000" lvl="3" indent="-216000">
              <a:spcBef>
                <a:spcPts val="567"/>
              </a:spcBef>
              <a:spcAft>
                <a:spcPts val="0"/>
              </a:spcAft>
              <a:buSzPct val="7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4pPr>
            <a:lvl5pPr marL="2160000" lvl="4"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5pPr>
            <a:lvl6pPr marL="2592000" lvl="5"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6pPr>
            <a:lvl7pPr marL="3024000" lvl="6"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7pPr>
            <a:lvl8pPr marL="3456000" lvl="7"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8pPr>
            <a:lvl9pPr marL="3887999" lvl="8"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9pPr>
          </a:lstStyle>
          <a:p>
            <a:pPr lvl="0"/>
            <a:r>
              <a:rPr lang="en-GB" dirty="0"/>
              <a:t>The problem in memorising just numbers is because they are an abstract system. It is better to remember physical objects that we use in our daily lives.</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GB"/>
              <a:t>Rhymes of numbers</a:t>
            </a:r>
          </a:p>
        </p:txBody>
      </p:sp>
      <p:sp>
        <p:nvSpPr>
          <p:cNvPr id="3" name="Text Placeholder 2"/>
          <p:cNvSpPr txBox="1">
            <a:spLocks noGrp="1"/>
          </p:cNvSpPr>
          <p:nvPr>
            <p:ph type="body" idx="4294967295"/>
          </p:nvPr>
        </p:nvSpPr>
        <p:spPr/>
        <p:txBody>
          <a:bodyPr/>
          <a:lstStyle>
            <a:defPPr marL="432000" lvl="0" indent="-324000">
              <a:spcBef>
                <a:spcPts val="1417"/>
              </a:spcBef>
              <a:spcAft>
                <a:spcPts val="0"/>
              </a:spcAft>
              <a:buSzPct val="45000"/>
              <a:buFont typeface="StarSymbol"/>
              <a:buNone/>
              <a:defRPr lang="en-GB" sz="3200" b="0" i="0" u="none" strike="noStrike" kern="1200" cap="none">
                <a:ln>
                  <a:noFill/>
                </a:ln>
                <a:highlight>
                  <a:scrgbClr r="0" g="0" b="0">
                    <a:alpha val="0"/>
                  </a:scrgbClr>
                </a:highlight>
                <a:latin typeface="Liberation Sans" pitchFamily="18"/>
                <a:ea typeface="Microsoft YaHei" pitchFamily="2"/>
                <a:cs typeface="Mangal" pitchFamily="2"/>
              </a:defRPr>
            </a:defPPr>
            <a:lvl1pPr marL="432000" lvl="0" indent="-324000">
              <a:spcBef>
                <a:spcPts val="1417"/>
              </a:spcBef>
              <a:spcAft>
                <a:spcPts val="0"/>
              </a:spcAft>
              <a:buSzPct val="45000"/>
              <a:buFont typeface="StarSymbol"/>
              <a:buChar char="●"/>
              <a:defRPr lang="en-GB" sz="3200" b="0" i="0" u="none" strike="noStrike" kern="1200" cap="none">
                <a:ln>
                  <a:noFill/>
                </a:ln>
                <a:highlight>
                  <a:scrgbClr r="0" g="0" b="0">
                    <a:alpha val="0"/>
                  </a:scrgbClr>
                </a:highlight>
                <a:latin typeface="Liberation Sans" pitchFamily="18"/>
                <a:ea typeface="Microsoft YaHei" pitchFamily="2"/>
                <a:cs typeface="Mangal" pitchFamily="2"/>
              </a:defRPr>
            </a:lvl1pPr>
            <a:lvl2pPr marL="864000" lvl="1" indent="-324000">
              <a:spcBef>
                <a:spcPts val="1134"/>
              </a:spcBef>
              <a:spcAft>
                <a:spcPts val="0"/>
              </a:spcAft>
              <a:buSzPct val="75000"/>
              <a:buFont typeface="StarSymbol"/>
              <a:buChar char="–"/>
              <a:defRPr lang="en-GB" sz="2800" b="0" i="0" u="none" strike="noStrike" kern="1200" cap="none">
                <a:ln>
                  <a:noFill/>
                </a:ln>
                <a:highlight>
                  <a:scrgbClr r="0" g="0" b="0">
                    <a:alpha val="0"/>
                  </a:scrgbClr>
                </a:highlight>
                <a:latin typeface="Liberation Sans" pitchFamily="18"/>
                <a:ea typeface="Microsoft YaHei" pitchFamily="2"/>
                <a:cs typeface="Mangal" pitchFamily="2"/>
              </a:defRPr>
            </a:lvl2pPr>
            <a:lvl3pPr marL="1295999" lvl="2" indent="-288000">
              <a:spcBef>
                <a:spcPts val="850"/>
              </a:spcBef>
              <a:spcAft>
                <a:spcPts val="0"/>
              </a:spcAft>
              <a:buSzPct val="45000"/>
              <a:buFont typeface="StarSymbol"/>
              <a:buChar char="●"/>
              <a:defRPr lang="en-GB" sz="2400" b="0" i="0" u="none" strike="noStrike" kern="1200" cap="none">
                <a:ln>
                  <a:noFill/>
                </a:ln>
                <a:highlight>
                  <a:scrgbClr r="0" g="0" b="0">
                    <a:alpha val="0"/>
                  </a:scrgbClr>
                </a:highlight>
                <a:latin typeface="Liberation Sans" pitchFamily="18"/>
                <a:ea typeface="Microsoft YaHei" pitchFamily="2"/>
                <a:cs typeface="Mangal" pitchFamily="2"/>
              </a:defRPr>
            </a:lvl3pPr>
            <a:lvl4pPr marL="1728000" lvl="3" indent="-216000">
              <a:spcBef>
                <a:spcPts val="567"/>
              </a:spcBef>
              <a:spcAft>
                <a:spcPts val="0"/>
              </a:spcAft>
              <a:buSzPct val="7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4pPr>
            <a:lvl5pPr marL="2160000" lvl="4"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5pPr>
            <a:lvl6pPr marL="2592000" lvl="5"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6pPr>
            <a:lvl7pPr marL="3024000" lvl="6"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7pPr>
            <a:lvl8pPr marL="3456000" lvl="7"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8pPr>
            <a:lvl9pPr marL="3887999" lvl="8"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9pPr>
          </a:lstStyle>
          <a:p>
            <a:pPr lvl="0"/>
            <a:r>
              <a:rPr lang="en-GB"/>
              <a:t>1 = sun</a:t>
            </a:r>
          </a:p>
          <a:p>
            <a:pPr lvl="0"/>
            <a:r>
              <a:rPr lang="en-GB"/>
              <a:t>2 = shoe</a:t>
            </a:r>
          </a:p>
          <a:p>
            <a:pPr lvl="0"/>
            <a:r>
              <a:rPr lang="en-GB"/>
              <a:t>3 = tree</a:t>
            </a:r>
          </a:p>
          <a:p>
            <a:pPr lvl="0"/>
            <a:r>
              <a:rPr lang="en-GB"/>
              <a:t>4 = door</a:t>
            </a:r>
          </a:p>
          <a:p>
            <a:pPr lvl="0"/>
            <a:r>
              <a:rPr lang="en-GB"/>
              <a:t>5 = hive</a:t>
            </a:r>
          </a:p>
          <a:p>
            <a:pPr lvl="0"/>
            <a:r>
              <a:rPr lang="en-GB"/>
              <a:t>6 = sticks</a:t>
            </a:r>
          </a:p>
          <a:p>
            <a:pPr lvl="0"/>
            <a:r>
              <a:rPr lang="en-GB"/>
              <a:t>7 = heaven</a:t>
            </a:r>
          </a:p>
          <a:p>
            <a:pPr lvl="0"/>
            <a:r>
              <a:rPr lang="en-GB"/>
              <a:t>8 = gate</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GB"/>
              <a:t>Here is our shopping list</a:t>
            </a:r>
          </a:p>
        </p:txBody>
      </p:sp>
      <p:sp>
        <p:nvSpPr>
          <p:cNvPr id="3" name="Text Placeholder 2"/>
          <p:cNvSpPr txBox="1">
            <a:spLocks noGrp="1"/>
          </p:cNvSpPr>
          <p:nvPr>
            <p:ph type="body" idx="4294967295"/>
          </p:nvPr>
        </p:nvSpPr>
        <p:spPr>
          <a:xfrm>
            <a:off x="360359" y="1879560"/>
            <a:ext cx="9071640" cy="4384440"/>
          </a:xfrm>
        </p:spPr>
        <p:txBody>
          <a:bodyPr/>
          <a:lstStyle>
            <a:defPPr marL="432000" lvl="0" indent="-324000">
              <a:spcBef>
                <a:spcPts val="1417"/>
              </a:spcBef>
              <a:spcAft>
                <a:spcPts val="0"/>
              </a:spcAft>
              <a:buSzPct val="45000"/>
              <a:buFont typeface="StarSymbol"/>
              <a:buNone/>
              <a:defRPr lang="en-GB" sz="3200" b="0" i="0" u="none" strike="noStrike" kern="1200" cap="none">
                <a:ln>
                  <a:noFill/>
                </a:ln>
                <a:highlight>
                  <a:scrgbClr r="0" g="0" b="0">
                    <a:alpha val="0"/>
                  </a:scrgbClr>
                </a:highlight>
                <a:latin typeface="Liberation Sans" pitchFamily="18"/>
                <a:ea typeface="Microsoft YaHei" pitchFamily="2"/>
                <a:cs typeface="Mangal" pitchFamily="2"/>
              </a:defRPr>
            </a:defPPr>
            <a:lvl1pPr marL="432000" lvl="0" indent="-324000">
              <a:spcBef>
                <a:spcPts val="1417"/>
              </a:spcBef>
              <a:spcAft>
                <a:spcPts val="0"/>
              </a:spcAft>
              <a:buSzPct val="45000"/>
              <a:buFont typeface="StarSymbol"/>
              <a:buChar char="●"/>
              <a:defRPr lang="en-GB" sz="3200" b="0" i="0" u="none" strike="noStrike" kern="1200" cap="none">
                <a:ln>
                  <a:noFill/>
                </a:ln>
                <a:highlight>
                  <a:scrgbClr r="0" g="0" b="0">
                    <a:alpha val="0"/>
                  </a:scrgbClr>
                </a:highlight>
                <a:latin typeface="Liberation Sans" pitchFamily="18"/>
                <a:ea typeface="Microsoft YaHei" pitchFamily="2"/>
                <a:cs typeface="Mangal" pitchFamily="2"/>
              </a:defRPr>
            </a:lvl1pPr>
            <a:lvl2pPr marL="864000" lvl="1" indent="-324000">
              <a:spcBef>
                <a:spcPts val="1134"/>
              </a:spcBef>
              <a:spcAft>
                <a:spcPts val="0"/>
              </a:spcAft>
              <a:buSzPct val="75000"/>
              <a:buFont typeface="StarSymbol"/>
              <a:buChar char="–"/>
              <a:defRPr lang="en-GB" sz="2800" b="0" i="0" u="none" strike="noStrike" kern="1200" cap="none">
                <a:ln>
                  <a:noFill/>
                </a:ln>
                <a:highlight>
                  <a:scrgbClr r="0" g="0" b="0">
                    <a:alpha val="0"/>
                  </a:scrgbClr>
                </a:highlight>
                <a:latin typeface="Liberation Sans" pitchFamily="18"/>
                <a:ea typeface="Microsoft YaHei" pitchFamily="2"/>
                <a:cs typeface="Mangal" pitchFamily="2"/>
              </a:defRPr>
            </a:lvl2pPr>
            <a:lvl3pPr marL="1295999" lvl="2" indent="-288000">
              <a:spcBef>
                <a:spcPts val="850"/>
              </a:spcBef>
              <a:spcAft>
                <a:spcPts val="0"/>
              </a:spcAft>
              <a:buSzPct val="45000"/>
              <a:buFont typeface="StarSymbol"/>
              <a:buChar char="●"/>
              <a:defRPr lang="en-GB" sz="2400" b="0" i="0" u="none" strike="noStrike" kern="1200" cap="none">
                <a:ln>
                  <a:noFill/>
                </a:ln>
                <a:highlight>
                  <a:scrgbClr r="0" g="0" b="0">
                    <a:alpha val="0"/>
                  </a:scrgbClr>
                </a:highlight>
                <a:latin typeface="Liberation Sans" pitchFamily="18"/>
                <a:ea typeface="Microsoft YaHei" pitchFamily="2"/>
                <a:cs typeface="Mangal" pitchFamily="2"/>
              </a:defRPr>
            </a:lvl3pPr>
            <a:lvl4pPr marL="1728000" lvl="3" indent="-216000">
              <a:spcBef>
                <a:spcPts val="567"/>
              </a:spcBef>
              <a:spcAft>
                <a:spcPts val="0"/>
              </a:spcAft>
              <a:buSzPct val="7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4pPr>
            <a:lvl5pPr marL="2160000" lvl="4"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5pPr>
            <a:lvl6pPr marL="2592000" lvl="5"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6pPr>
            <a:lvl7pPr marL="3024000" lvl="6"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7pPr>
            <a:lvl8pPr marL="3456000" lvl="7"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8pPr>
            <a:lvl9pPr marL="3887999" lvl="8"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9pPr>
          </a:lstStyle>
          <a:p>
            <a:pPr lvl="0"/>
            <a:r>
              <a:rPr lang="en-GB"/>
              <a:t>Strawberry</a:t>
            </a:r>
          </a:p>
          <a:p>
            <a:pPr lvl="0"/>
            <a:r>
              <a:rPr lang="en-GB"/>
              <a:t>Lemon</a:t>
            </a:r>
          </a:p>
          <a:p>
            <a:pPr lvl="0"/>
            <a:r>
              <a:rPr lang="en-GB"/>
              <a:t>Milk</a:t>
            </a:r>
          </a:p>
          <a:p>
            <a:pPr lvl="0"/>
            <a:r>
              <a:rPr lang="en-GB"/>
              <a:t>Apple</a:t>
            </a:r>
          </a:p>
          <a:p>
            <a:pPr lvl="0"/>
            <a:r>
              <a:rPr lang="en-GB"/>
              <a:t>Washing powder</a:t>
            </a:r>
          </a:p>
          <a:p>
            <a:pPr lvl="0"/>
            <a:r>
              <a:rPr lang="en-GB"/>
              <a:t>Carrot</a:t>
            </a:r>
          </a:p>
          <a:p>
            <a:pPr lvl="0"/>
            <a:r>
              <a:rPr lang="en-GB"/>
              <a:t>Oranges</a:t>
            </a:r>
          </a:p>
          <a:p>
            <a:pPr lvl="0"/>
            <a:endParaRPr lang="en-GB"/>
          </a:p>
        </p:txBody>
      </p:sp>
      <p:pic>
        <p:nvPicPr>
          <p:cNvPr id="4" name=""/>
          <p:cNvPicPr>
            <a:picLocks noChangeAspect="1"/>
          </p:cNvPicPr>
          <p:nvPr/>
        </p:nvPicPr>
        <p:blipFill>
          <a:blip r:embed="rId3" cstate="print">
            <a:alphaModFix/>
            <a:lum/>
          </a:blip>
          <a:srcRect/>
          <a:stretch>
            <a:fillRect/>
          </a:stretch>
        </p:blipFill>
        <p:spPr>
          <a:xfrm>
            <a:off x="4896000" y="1872000"/>
            <a:ext cx="4215600" cy="2808720"/>
          </a:xfrm>
          <a:prstGeom prst="rect">
            <a:avLst/>
          </a:prstGeom>
          <a:noFill/>
          <a:ln>
            <a:noFill/>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GB"/>
              <a:t>Remembering objects for the first time</a:t>
            </a:r>
          </a:p>
        </p:txBody>
      </p:sp>
      <p:sp>
        <p:nvSpPr>
          <p:cNvPr id="3" name="Text Placeholder 2"/>
          <p:cNvSpPr txBox="1">
            <a:spLocks noGrp="1"/>
          </p:cNvSpPr>
          <p:nvPr>
            <p:ph type="body" idx="4294967295"/>
          </p:nvPr>
        </p:nvSpPr>
        <p:spPr/>
        <p:txBody>
          <a:bodyPr/>
          <a:lstStyle>
            <a:defPPr marL="432000" lvl="0" indent="-324000">
              <a:spcBef>
                <a:spcPts val="1417"/>
              </a:spcBef>
              <a:spcAft>
                <a:spcPts val="0"/>
              </a:spcAft>
              <a:buSzPct val="45000"/>
              <a:buFont typeface="StarSymbol"/>
              <a:buNone/>
              <a:defRPr lang="en-GB" sz="3200" b="0" i="0" u="none" strike="noStrike" kern="1200" cap="none">
                <a:ln>
                  <a:noFill/>
                </a:ln>
                <a:highlight>
                  <a:scrgbClr r="0" g="0" b="0">
                    <a:alpha val="0"/>
                  </a:scrgbClr>
                </a:highlight>
                <a:latin typeface="Liberation Sans" pitchFamily="18"/>
                <a:ea typeface="Microsoft YaHei" pitchFamily="2"/>
                <a:cs typeface="Mangal" pitchFamily="2"/>
              </a:defRPr>
            </a:defPPr>
            <a:lvl1pPr marL="432000" lvl="0" indent="-324000">
              <a:spcBef>
                <a:spcPts val="1417"/>
              </a:spcBef>
              <a:spcAft>
                <a:spcPts val="0"/>
              </a:spcAft>
              <a:buSzPct val="45000"/>
              <a:buFont typeface="StarSymbol"/>
              <a:buChar char="●"/>
              <a:defRPr lang="en-GB" sz="3200" b="0" i="0" u="none" strike="noStrike" kern="1200" cap="none">
                <a:ln>
                  <a:noFill/>
                </a:ln>
                <a:highlight>
                  <a:scrgbClr r="0" g="0" b="0">
                    <a:alpha val="0"/>
                  </a:scrgbClr>
                </a:highlight>
                <a:latin typeface="Liberation Sans" pitchFamily="18"/>
                <a:ea typeface="Microsoft YaHei" pitchFamily="2"/>
                <a:cs typeface="Mangal" pitchFamily="2"/>
              </a:defRPr>
            </a:lvl1pPr>
            <a:lvl2pPr marL="864000" lvl="1" indent="-324000">
              <a:spcBef>
                <a:spcPts val="1134"/>
              </a:spcBef>
              <a:spcAft>
                <a:spcPts val="0"/>
              </a:spcAft>
              <a:buSzPct val="75000"/>
              <a:buFont typeface="StarSymbol"/>
              <a:buChar char="–"/>
              <a:defRPr lang="en-GB" sz="2800" b="0" i="0" u="none" strike="noStrike" kern="1200" cap="none">
                <a:ln>
                  <a:noFill/>
                </a:ln>
                <a:highlight>
                  <a:scrgbClr r="0" g="0" b="0">
                    <a:alpha val="0"/>
                  </a:scrgbClr>
                </a:highlight>
                <a:latin typeface="Liberation Sans" pitchFamily="18"/>
                <a:ea typeface="Microsoft YaHei" pitchFamily="2"/>
                <a:cs typeface="Mangal" pitchFamily="2"/>
              </a:defRPr>
            </a:lvl2pPr>
            <a:lvl3pPr marL="1295999" lvl="2" indent="-288000">
              <a:spcBef>
                <a:spcPts val="850"/>
              </a:spcBef>
              <a:spcAft>
                <a:spcPts val="0"/>
              </a:spcAft>
              <a:buSzPct val="45000"/>
              <a:buFont typeface="StarSymbol"/>
              <a:buChar char="●"/>
              <a:defRPr lang="en-GB" sz="2400" b="0" i="0" u="none" strike="noStrike" kern="1200" cap="none">
                <a:ln>
                  <a:noFill/>
                </a:ln>
                <a:highlight>
                  <a:scrgbClr r="0" g="0" b="0">
                    <a:alpha val="0"/>
                  </a:scrgbClr>
                </a:highlight>
                <a:latin typeface="Liberation Sans" pitchFamily="18"/>
                <a:ea typeface="Microsoft YaHei" pitchFamily="2"/>
                <a:cs typeface="Mangal" pitchFamily="2"/>
              </a:defRPr>
            </a:lvl3pPr>
            <a:lvl4pPr marL="1728000" lvl="3" indent="-216000">
              <a:spcBef>
                <a:spcPts val="567"/>
              </a:spcBef>
              <a:spcAft>
                <a:spcPts val="0"/>
              </a:spcAft>
              <a:buSzPct val="7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4pPr>
            <a:lvl5pPr marL="2160000" lvl="4"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5pPr>
            <a:lvl6pPr marL="2592000" lvl="5"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6pPr>
            <a:lvl7pPr marL="3024000" lvl="6"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7pPr>
            <a:lvl8pPr marL="3456000" lvl="7"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8pPr>
            <a:lvl9pPr marL="3887999" lvl="8" indent="-216000">
              <a:spcBef>
                <a:spcPts val="283"/>
              </a:spcBef>
              <a:spcAft>
                <a:spcPts val="0"/>
              </a:spcAft>
              <a:buSzPct val="45000"/>
              <a:buFont typeface="StarSymbol"/>
              <a:buChar char="●"/>
              <a:defRPr lang="en-GB" sz="2000" b="0" i="0" u="none" strike="noStrike" kern="1200" cap="none">
                <a:ln>
                  <a:noFill/>
                </a:ln>
                <a:highlight>
                  <a:scrgbClr r="0" g="0" b="0">
                    <a:alpha val="0"/>
                  </a:scrgbClr>
                </a:highlight>
                <a:latin typeface="Liberation Sans" pitchFamily="18"/>
                <a:ea typeface="Microsoft YaHei" pitchFamily="2"/>
                <a:cs typeface="Mangal" pitchFamily="2"/>
              </a:defRPr>
            </a:lvl9pPr>
          </a:lstStyle>
          <a:p>
            <a:pPr lvl="0"/>
            <a:r>
              <a:rPr lang="en-GB"/>
              <a:t>Lets start off with a strawberry.</a:t>
            </a:r>
          </a:p>
          <a:p>
            <a:pPr lvl="0"/>
            <a:r>
              <a:rPr lang="en-GB"/>
              <a:t>Using our first peg 1 is sun.</a:t>
            </a:r>
          </a:p>
          <a:p>
            <a:pPr lvl="0"/>
            <a:r>
              <a:rPr lang="en-GB"/>
              <a:t>Think of a strawberry sunning itself on a beach.</a:t>
            </a:r>
          </a:p>
          <a:p>
            <a:pPr lvl="0"/>
            <a:r>
              <a:rPr lang="en-GB"/>
              <a:t>Use your imagination you can use your other senses to reinforce the memory. The more senses that you apply the more concrete the memory will be.</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GB"/>
              <a:t>Examples</a:t>
            </a:r>
          </a:p>
        </p:txBody>
      </p:sp>
      <p:pic>
        <p:nvPicPr>
          <p:cNvPr id="3" name=""/>
          <p:cNvPicPr>
            <a:picLocks noChangeAspect="1"/>
          </p:cNvPicPr>
          <p:nvPr/>
        </p:nvPicPr>
        <p:blipFill>
          <a:blip r:embed="rId3" cstate="print">
            <a:alphaModFix/>
            <a:lum/>
          </a:blip>
          <a:srcRect/>
          <a:stretch>
            <a:fillRect/>
          </a:stretch>
        </p:blipFill>
        <p:spPr>
          <a:xfrm>
            <a:off x="592560" y="2020319"/>
            <a:ext cx="2647439" cy="1723680"/>
          </a:xfrm>
          <a:prstGeom prst="rect">
            <a:avLst/>
          </a:prstGeom>
          <a:noFill/>
          <a:ln>
            <a:noFill/>
          </a:ln>
        </p:spPr>
      </p:pic>
      <p:sp>
        <p:nvSpPr>
          <p:cNvPr id="4" name="TextBox 3"/>
          <p:cNvSpPr txBox="1"/>
          <p:nvPr/>
        </p:nvSpPr>
        <p:spPr>
          <a:xfrm>
            <a:off x="3960000" y="2592000"/>
            <a:ext cx="5531400" cy="858240"/>
          </a:xfrm>
          <a:prstGeom prst="rect">
            <a:avLst/>
          </a:prstGeom>
          <a:noFill/>
          <a:ln>
            <a:noFill/>
          </a:ln>
        </p:spPr>
        <p:txBody>
          <a:bodyPr vert="horz" wrap="none" lIns="90000" tIns="45000" rIns="90000" bIns="45000"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GB" sz="1800" b="0" i="0" u="none" strike="noStrike" kern="1200" cap="none">
                <a:ln>
                  <a:noFill/>
                </a:ln>
                <a:latin typeface="Liberation Sans" pitchFamily="18"/>
                <a:ea typeface="Microsoft YaHei" pitchFamily="2"/>
                <a:cs typeface="Mangal" pitchFamily="2"/>
              </a:rPr>
              <a:t>Lets imagine our shoes coated in thick lemon juice.</a:t>
            </a:r>
          </a:p>
          <a:p>
            <a:pPr marL="0" marR="0" lvl="0" indent="0" rtl="0" hangingPunct="0">
              <a:lnSpc>
                <a:spcPct val="100000"/>
              </a:lnSpc>
              <a:spcBef>
                <a:spcPts val="0"/>
              </a:spcBef>
              <a:spcAft>
                <a:spcPts val="0"/>
              </a:spcAft>
              <a:buNone/>
              <a:tabLst/>
            </a:pPr>
            <a:r>
              <a:rPr lang="en-GB" sz="1800" b="0" i="0" u="none" strike="noStrike" kern="1200" cap="none">
                <a:ln>
                  <a:noFill/>
                </a:ln>
                <a:latin typeface="Liberation Sans" pitchFamily="18"/>
                <a:ea typeface="Microsoft YaHei" pitchFamily="2"/>
                <a:cs typeface="Mangal" pitchFamily="2"/>
              </a:rPr>
              <a:t>The image could be funny</a:t>
            </a:r>
          </a:p>
          <a:p>
            <a:pPr marL="0" marR="0" lvl="0" indent="0" rtl="0" hangingPunct="0">
              <a:lnSpc>
                <a:spcPct val="100000"/>
              </a:lnSpc>
              <a:spcBef>
                <a:spcPts val="0"/>
              </a:spcBef>
              <a:spcAft>
                <a:spcPts val="0"/>
              </a:spcAft>
              <a:buNone/>
              <a:tabLst/>
            </a:pPr>
            <a:endParaRPr lang="en-GB" sz="1800" b="0" i="0" u="none" strike="noStrike" kern="1200" cap="none">
              <a:ln>
                <a:noFill/>
              </a:ln>
              <a:latin typeface="Liberation Sans" pitchFamily="18"/>
              <a:ea typeface="Microsoft YaHei" pitchFamily="2"/>
              <a:cs typeface="Mangal" pitchFamily="2"/>
            </a:endParaRPr>
          </a:p>
        </p:txBody>
      </p:sp>
      <p:sp>
        <p:nvSpPr>
          <p:cNvPr id="5" name="TextBox 4"/>
          <p:cNvSpPr txBox="1"/>
          <p:nvPr/>
        </p:nvSpPr>
        <p:spPr>
          <a:xfrm>
            <a:off x="432000" y="5472000"/>
            <a:ext cx="244800" cy="346320"/>
          </a:xfrm>
          <a:prstGeom prst="rect">
            <a:avLst/>
          </a:prstGeom>
          <a:noFill/>
          <a:ln>
            <a:noFill/>
          </a:ln>
        </p:spPr>
        <p:txBody>
          <a:bodyPr vert="horz" wrap="none" lIns="90000" tIns="45000" rIns="90000" bIns="45000"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GB" sz="1800" b="0" i="0" u="none" strike="noStrike" kern="1200" cap="none">
                <a:ln>
                  <a:noFill/>
                </a:ln>
                <a:latin typeface="Liberation Sans" pitchFamily="18"/>
                <a:ea typeface="Microsoft YaHei" pitchFamily="2"/>
                <a:cs typeface="Mangal" pitchFamily="2"/>
              </a:rPr>
              <a:t> </a:t>
            </a:r>
          </a:p>
        </p:txBody>
      </p:sp>
      <p:pic>
        <p:nvPicPr>
          <p:cNvPr id="6" name=""/>
          <p:cNvPicPr>
            <a:picLocks noChangeAspect="1"/>
          </p:cNvPicPr>
          <p:nvPr/>
        </p:nvPicPr>
        <p:blipFill>
          <a:blip r:embed="rId4" cstate="print">
            <a:alphaModFix/>
            <a:lum/>
          </a:blip>
          <a:srcRect/>
          <a:stretch>
            <a:fillRect/>
          </a:stretch>
        </p:blipFill>
        <p:spPr>
          <a:xfrm>
            <a:off x="720000" y="4181039"/>
            <a:ext cx="1834919" cy="2442960"/>
          </a:xfrm>
          <a:prstGeom prst="rect">
            <a:avLst/>
          </a:prstGeom>
          <a:noFill/>
          <a:ln>
            <a:noFill/>
          </a:ln>
        </p:spPr>
      </p:pic>
      <p:sp>
        <p:nvSpPr>
          <p:cNvPr id="7" name="TextBox 6"/>
          <p:cNvSpPr txBox="1"/>
          <p:nvPr/>
        </p:nvSpPr>
        <p:spPr>
          <a:xfrm>
            <a:off x="4176000" y="4536000"/>
            <a:ext cx="4949538" cy="632181"/>
          </a:xfrm>
          <a:prstGeom prst="rect">
            <a:avLst/>
          </a:prstGeom>
          <a:noFill/>
          <a:ln>
            <a:noFill/>
          </a:ln>
        </p:spPr>
        <p:txBody>
          <a:bodyPr vert="horz" wrap="none" lIns="90000" tIns="45000" rIns="90000" bIns="45000" anchorCtr="0" compatLnSpc="0">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GB" sz="1800" b="0" i="0" u="none" strike="noStrike" kern="1200" cap="none" dirty="0">
                <a:ln>
                  <a:noFill/>
                </a:ln>
                <a:latin typeface="Liberation Sans" pitchFamily="18"/>
                <a:ea typeface="Microsoft YaHei" pitchFamily="2"/>
                <a:cs typeface="Mangal" pitchFamily="2"/>
              </a:rPr>
              <a:t>Imagine the tree has </a:t>
            </a:r>
            <a:r>
              <a:rPr lang="en-GB" sz="1800" b="0" i="0" u="none" strike="noStrike" kern="1200" cap="none" dirty="0" smtClean="0">
                <a:ln>
                  <a:noFill/>
                </a:ln>
                <a:latin typeface="Liberation Sans" pitchFamily="18"/>
                <a:ea typeface="Microsoft YaHei" pitchFamily="2"/>
                <a:cs typeface="Mangal" pitchFamily="2"/>
              </a:rPr>
              <a:t>buds </a:t>
            </a:r>
            <a:r>
              <a:rPr lang="en-GB" sz="1800" b="0" i="0" u="none" strike="noStrike" kern="1200" cap="none" dirty="0">
                <a:ln>
                  <a:noFill/>
                </a:ln>
                <a:latin typeface="Liberation Sans" pitchFamily="18"/>
                <a:ea typeface="Microsoft YaHei" pitchFamily="2"/>
                <a:cs typeface="Mangal" pitchFamily="2"/>
              </a:rPr>
              <a:t>on it and each bud is a</a:t>
            </a:r>
          </a:p>
          <a:p>
            <a:pPr marL="0" marR="0" lvl="0" indent="0" rtl="0" hangingPunct="0">
              <a:lnSpc>
                <a:spcPct val="100000"/>
              </a:lnSpc>
              <a:spcBef>
                <a:spcPts val="0"/>
              </a:spcBef>
              <a:spcAft>
                <a:spcPts val="0"/>
              </a:spcAft>
              <a:buNone/>
              <a:tabLst/>
            </a:pPr>
            <a:r>
              <a:rPr lang="en-GB" sz="1800" b="0" i="0" u="none" strike="noStrike" kern="1200" cap="none" dirty="0">
                <a:ln>
                  <a:noFill/>
                </a:ln>
                <a:latin typeface="Liberation Sans" pitchFamily="18"/>
                <a:ea typeface="Microsoft YaHei" pitchFamily="2"/>
                <a:cs typeface="Mangal" pitchFamily="2"/>
              </a:rPr>
              <a:t>Milk bottle</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386</TotalTime>
  <Words>519</Words>
  <Application>Microsoft Office PowerPoint</Application>
  <PresentationFormat>On-screen Show (4:3)</PresentationFormat>
  <Paragraphs>76</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Default</vt:lpstr>
      <vt:lpstr>Peg System for Remembering Lists</vt:lpstr>
      <vt:lpstr>Background</vt:lpstr>
      <vt:lpstr>Different types of pegs</vt:lpstr>
      <vt:lpstr>Example of number shape</vt:lpstr>
      <vt:lpstr>Slide 5</vt:lpstr>
      <vt:lpstr>Rhymes of numbers</vt:lpstr>
      <vt:lpstr>Here is our shopping list</vt:lpstr>
      <vt:lpstr>Remembering objects for the first time</vt:lpstr>
      <vt:lpstr>Examples</vt:lpstr>
      <vt:lpstr>Examples</vt:lpstr>
      <vt:lpstr>Examples</vt:lpstr>
      <vt:lpstr>Homework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Peg System for Remembering Lists</dc:title>
  <dc:creator>Peter</dc:creator>
  <cp:lastModifiedBy>Peter</cp:lastModifiedBy>
  <cp:revision>76</cp:revision>
  <dcterms:created xsi:type="dcterms:W3CDTF">2016-11-11T08:33:45Z</dcterms:created>
  <dcterms:modified xsi:type="dcterms:W3CDTF">2016-11-13T16:25:50Z</dcterms:modified>
</cp:coreProperties>
</file>